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16668408" r:id="rId2"/>
    <p:sldId id="16668410" r:id="rId3"/>
    <p:sldId id="270" r:id="rId4"/>
    <p:sldId id="16668411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0" autoAdjust="0"/>
    <p:restoredTop sz="94660"/>
  </p:normalViewPr>
  <p:slideViewPr>
    <p:cSldViewPr snapToGrid="0">
      <p:cViewPr varScale="1">
        <p:scale>
          <a:sx n="73" d="100"/>
          <a:sy n="73" d="100"/>
        </p:scale>
        <p:origin x="21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98D75-B2E9-4191-BC9D-E0687F9F40BB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96186D-3F10-476E-A8B5-5E812C05EE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7871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401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F70D2-6D20-6F19-0462-D32C5818A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EC75425-777A-9E7E-D333-55ABDF7889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00D8D79-470F-7831-E30E-6F03EC51A6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F56FA17-6A3C-841F-8C97-94CD5C7980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155EB-3AEC-4838-894B-CDAC8573AC6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978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155EB-3AEC-4838-894B-CDAC8573AC6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965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9C394-3022-A859-6A02-F862BEC0B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8175155-AA8C-7358-B3CD-FE1B0490D1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4184FF1-7512-5216-FEB5-6D8E3B3211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46D002D-11DA-B5D4-53A2-100D22CDFF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155EB-3AEC-4838-894B-CDAC8573AC6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98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2902DA-2E60-F5CA-6BCF-3E46251E00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0508B24-808C-CE72-A2BA-B1900622B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6A7762-18B9-2945-34A9-C719D2475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3007-6F34-419C-BC22-B4BF44C7B0E5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37516B4-77E0-A74B-F8F6-D7488835D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A973BEA-033B-3401-2B89-4A928A0C9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1D32-4357-4259-B76D-ACCB4FB7A7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111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417284-1468-7052-1C40-92DFD77AD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B49B25-F06A-DFD5-1597-5CC8EA4FD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BBCB89-5028-8F22-219A-FE908345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3007-6F34-419C-BC22-B4BF44C7B0E5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5762C9-C431-FEBA-A151-29F32C5F0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6B45495-1341-0EE2-D51D-35452B0E4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1D32-4357-4259-B76D-ACCB4FB7A7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591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B75085-8DB3-27F2-938E-2F98FA26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EC81001-278C-4424-FE00-1CBF61D87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5996EE-846B-7CA7-B432-C8CB17792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3007-6F34-419C-BC22-B4BF44C7B0E5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8881983-BC0B-874D-9772-F156DC64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3168AB-0492-2395-EB71-284403557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1D32-4357-4259-B76D-ACCB4FB7A7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1913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9447C1-0E61-AB5A-53CF-98BEF984E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9FDCC5-2EE1-F159-5751-3FCEC7ED35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83BF77F-697E-D2CC-AB20-A21CF19C7A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13E182A-2917-A31C-3F45-5D48650D7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3007-6F34-419C-BC22-B4BF44C7B0E5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6DD731B-40F1-37E0-BAC6-096F182E2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184E13D-222F-9316-C49A-B19BBD15F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1D32-4357-4259-B76D-ACCB4FB7A7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59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BEA43A-F94B-D0C1-0DC1-A30AC2363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0838F79-1120-4CEE-0F63-6E8A96C31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47CB056-2CEF-251C-8BE3-961DE90D0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AF7207C-5DA2-B08E-E1DC-4A0E28EB2E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7A7D109-E5B8-0922-AC1D-ECE1A29239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5A019C6-7ECD-CAC2-1467-77025E1B5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3007-6F34-419C-BC22-B4BF44C7B0E5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C86C915-840D-BE51-954D-04F228357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BCC9171-E08E-078B-0607-63F1569E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1D32-4357-4259-B76D-ACCB4FB7A7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884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D4B3C8-7141-ACF2-D6DF-2F300FCFD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E0A4F97-7431-0F2A-5C45-169869EE7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3007-6F34-419C-BC22-B4BF44C7B0E5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2C7A1CF-2050-3260-00AD-95B045489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C9F9DF0-D7DD-DBF2-C71C-E2F7BA65B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1D32-4357-4259-B76D-ACCB4FB7A7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082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3A55C7A-3CA8-0DD5-5EDA-1E1375718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3007-6F34-419C-BC22-B4BF44C7B0E5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DAA7FE6-0921-68B9-719B-92A3BD163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1B86F1-CC43-5C95-4453-3C9F8D412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1D32-4357-4259-B76D-ACCB4FB7A7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109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89D59D-B28A-CE44-0481-52CE2B9F3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291E43-5F6F-9356-FA5C-A0C23A0E2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274EDC5-9651-4EF7-F360-692D8BE0C2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C58296B-32F2-4116-8F49-DFBDD7492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3007-6F34-419C-BC22-B4BF44C7B0E5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F5986A1-3825-A7F8-C801-0A38C05C5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4FB92C9-5D0A-75A5-78DF-A9D15709D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1D32-4357-4259-B76D-ACCB4FB7A7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991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8D2FA7-2032-03C1-B3BA-42E4B5329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1CD67B2-AAB9-8CB4-F91D-7BDE0D48AA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F42D40D-0AF2-3EF1-DB3A-840FBDD76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4CD2E9A-7F5D-1D67-A0B5-1CCDCACFC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3007-6F34-419C-BC22-B4BF44C7B0E5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B3514E9-9034-1C33-018E-C92321105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7F33995-9DCB-74D1-A28F-836F8DB5A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1D32-4357-4259-B76D-ACCB4FB7A7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732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D0CF44-86D4-4360-CAFF-1484FD88B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0C14E86-7B85-04C6-BA41-2A350DD80E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3D34801-1D1E-386F-1CFE-18DC218F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3007-6F34-419C-BC22-B4BF44C7B0E5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8177F2-81FA-A8D0-9909-8E6722544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302B32-971B-14CB-2461-3FBC89349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1D32-4357-4259-B76D-ACCB4FB7A7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281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7D86A34-1605-AB7E-D188-994CA68320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7E394D0-9FDC-6C43-A611-F89689305E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1592D5C-31E1-8495-93E4-691DA416A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3007-6F34-419C-BC22-B4BF44C7B0E5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C8E3A1-85FE-B7C4-6B69-8D16A7153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B233C6-9EC2-3033-DB85-E4D440815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1D32-4357-4259-B76D-ACCB4FB7A7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456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08061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未标题-1-0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15234" y="0"/>
            <a:ext cx="12240558" cy="6929755"/>
          </a:xfrm>
          <a:prstGeom prst="rect">
            <a:avLst/>
          </a:prstGeom>
        </p:spPr>
      </p:pic>
      <p:grpSp>
        <p:nvGrpSpPr>
          <p:cNvPr id="9" name="组合 8"/>
          <p:cNvGrpSpPr/>
          <p:nvPr userDrawn="1"/>
        </p:nvGrpSpPr>
        <p:grpSpPr>
          <a:xfrm rot="10800000">
            <a:off x="-1" y="0"/>
            <a:ext cx="1142755" cy="835698"/>
            <a:chOff x="10044884" y="5284942"/>
            <a:chExt cx="2151879" cy="1573058"/>
          </a:xfrm>
        </p:grpSpPr>
        <p:sp>
          <p:nvSpPr>
            <p:cNvPr id="10" name="任意多边形: 形状 9"/>
            <p:cNvSpPr/>
            <p:nvPr/>
          </p:nvSpPr>
          <p:spPr bwMode="auto">
            <a:xfrm>
              <a:off x="10044884" y="5674094"/>
              <a:ext cx="1430146" cy="1183906"/>
            </a:xfrm>
            <a:custGeom>
              <a:avLst/>
              <a:gdLst>
                <a:gd name="connsiteX0" fmla="*/ 1479157 w 1786806"/>
                <a:gd name="connsiteY0" fmla="*/ 0 h 1479157"/>
                <a:gd name="connsiteX1" fmla="*/ 1786806 w 1786806"/>
                <a:gd name="connsiteY1" fmla="*/ 0 h 1479157"/>
                <a:gd name="connsiteX2" fmla="*/ 307648 w 1786806"/>
                <a:gd name="connsiteY2" fmla="*/ 1479157 h 1479157"/>
                <a:gd name="connsiteX3" fmla="*/ 0 w 1786806"/>
                <a:gd name="connsiteY3" fmla="*/ 1479157 h 1479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6806" h="1479157">
                  <a:moveTo>
                    <a:pt x="1479157" y="0"/>
                  </a:moveTo>
                  <a:lnTo>
                    <a:pt x="1786806" y="0"/>
                  </a:lnTo>
                  <a:lnTo>
                    <a:pt x="307648" y="1479157"/>
                  </a:lnTo>
                  <a:lnTo>
                    <a:pt x="0" y="14791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noAutofit/>
            </a:bodyPr>
            <a:lstStyle/>
            <a:p>
              <a:pPr marL="0" marR="0" indent="0" algn="l" defTabSz="91403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799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" name="任意多边形: 形状 10"/>
            <p:cNvSpPr/>
            <p:nvPr/>
          </p:nvSpPr>
          <p:spPr bwMode="auto">
            <a:xfrm rot="10800000">
              <a:off x="10623705" y="5284942"/>
              <a:ext cx="1573058" cy="1573058"/>
            </a:xfrm>
            <a:custGeom>
              <a:avLst/>
              <a:gdLst>
                <a:gd name="connsiteX0" fmla="*/ 0 w 1885192"/>
                <a:gd name="connsiteY0" fmla="*/ 0 h 1885192"/>
                <a:gd name="connsiteX1" fmla="*/ 1885192 w 1885192"/>
                <a:gd name="connsiteY1" fmla="*/ 0 h 1885192"/>
                <a:gd name="connsiteX2" fmla="*/ 0 w 1885192"/>
                <a:gd name="connsiteY2" fmla="*/ 1885192 h 1885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85192" h="1885192">
                  <a:moveTo>
                    <a:pt x="0" y="0"/>
                  </a:moveTo>
                  <a:lnTo>
                    <a:pt x="1885192" y="0"/>
                  </a:lnTo>
                  <a:lnTo>
                    <a:pt x="0" y="1885192"/>
                  </a:lnTo>
                  <a:close/>
                </a:path>
              </a:pathLst>
            </a:custGeom>
            <a:solidFill>
              <a:srgbClr val="C8161D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noAutofit/>
            </a:bodyPr>
            <a:lstStyle/>
            <a:p>
              <a:pPr marL="0" marR="0" indent="0" algn="l" defTabSz="91403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799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 userDrawn="1"/>
        </p:nvGrpSpPr>
        <p:grpSpPr>
          <a:xfrm>
            <a:off x="9469866" y="260986"/>
            <a:ext cx="2756093" cy="501943"/>
            <a:chOff x="11397" y="1102"/>
            <a:chExt cx="3505" cy="550"/>
          </a:xfrm>
        </p:grpSpPr>
        <p:sp>
          <p:nvSpPr>
            <p:cNvPr id="8" name="文本框 7"/>
            <p:cNvSpPr txBox="1"/>
            <p:nvPr userDrawn="1"/>
          </p:nvSpPr>
          <p:spPr>
            <a:xfrm>
              <a:off x="11557" y="1102"/>
              <a:ext cx="2959" cy="4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99" dirty="0">
                  <a:solidFill>
                    <a:schemeClr val="bg1">
                      <a:lumMod val="6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</a:rPr>
                <a:t>绿色</a:t>
              </a:r>
              <a:r>
                <a:rPr lang="en-US" altLang="zh-CN" sz="1799" dirty="0">
                  <a:solidFill>
                    <a:schemeClr val="bg1">
                      <a:lumMod val="6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</a:rPr>
                <a:t>      </a:t>
              </a:r>
              <a:r>
                <a:rPr lang="zh-CN" altLang="en-US" sz="1799" dirty="0">
                  <a:solidFill>
                    <a:schemeClr val="bg1">
                      <a:lumMod val="6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</a:rPr>
                <a:t>创新</a:t>
              </a:r>
              <a:r>
                <a:rPr lang="en-US" altLang="zh-CN" sz="1799" dirty="0">
                  <a:solidFill>
                    <a:schemeClr val="bg1">
                      <a:lumMod val="6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</a:rPr>
                <a:t>      </a:t>
              </a:r>
              <a:r>
                <a:rPr lang="zh-CN" altLang="en-US" sz="1799" dirty="0">
                  <a:solidFill>
                    <a:schemeClr val="bg1">
                      <a:lumMod val="6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</a:rPr>
                <a:t>融合</a:t>
              </a:r>
            </a:p>
          </p:txBody>
        </p:sp>
        <p:sp>
          <p:nvSpPr>
            <p:cNvPr id="3" name="文本框 2"/>
            <p:cNvSpPr txBox="1"/>
            <p:nvPr userDrawn="1"/>
          </p:nvSpPr>
          <p:spPr>
            <a:xfrm>
              <a:off x="11397" y="1418"/>
              <a:ext cx="3505" cy="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GREEN          INNOVATION    INTEGRATION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3024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CB0F1C3-0A60-6F53-6364-DBA4DD446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0DF8590-06C7-6157-FC61-3A7730E5D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F2DD444-0B47-3760-7851-D5ADEC4F03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493007-6F34-419C-BC22-B4BF44C7B0E5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38A2EB6-7E2B-9A0F-DEF6-A0DF9317DF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587CF2-FFCA-0E91-2FFC-ACEA47A2D3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811D32-4357-4259-B76D-ACCB4FB7A7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545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: 形状 16"/>
          <p:cNvSpPr/>
          <p:nvPr/>
        </p:nvSpPr>
        <p:spPr bwMode="auto">
          <a:xfrm rot="5400000">
            <a:off x="10619843" y="3618339"/>
            <a:ext cx="1572444" cy="1572444"/>
          </a:xfrm>
          <a:custGeom>
            <a:avLst/>
            <a:gdLst>
              <a:gd name="connsiteX0" fmla="*/ 0 w 1885192"/>
              <a:gd name="connsiteY0" fmla="*/ 0 h 1885192"/>
              <a:gd name="connsiteX1" fmla="*/ 1885192 w 1885192"/>
              <a:gd name="connsiteY1" fmla="*/ 0 h 1885192"/>
              <a:gd name="connsiteX2" fmla="*/ 0 w 1885192"/>
              <a:gd name="connsiteY2" fmla="*/ 1885192 h 1885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85192" h="1885192">
                <a:moveTo>
                  <a:pt x="0" y="0"/>
                </a:moveTo>
                <a:lnTo>
                  <a:pt x="1885192" y="0"/>
                </a:lnTo>
                <a:lnTo>
                  <a:pt x="0" y="1885192"/>
                </a:lnTo>
                <a:close/>
              </a:path>
            </a:pathLst>
          </a:custGeom>
          <a:solidFill>
            <a:srgbClr val="C8161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>
            <a:no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>
              <a:cs typeface="+mn-ea"/>
              <a:sym typeface="+mn-lt"/>
            </a:endParaRPr>
          </a:p>
        </p:txBody>
      </p:sp>
      <p:pic>
        <p:nvPicPr>
          <p:cNvPr id="4" name="图片 3" descr="综合楼"/>
          <p:cNvPicPr>
            <a:picLocks noChangeAspect="1"/>
          </p:cNvPicPr>
          <p:nvPr/>
        </p:nvPicPr>
        <p:blipFill>
          <a:blip r:embed="rId3"/>
          <a:srcRect t="6296" b="13500"/>
          <a:stretch>
            <a:fillRect/>
          </a:stretch>
        </p:blipFill>
        <p:spPr>
          <a:xfrm>
            <a:off x="4335992" y="1341936"/>
            <a:ext cx="7855057" cy="230351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325" h="3629">
                <a:moveTo>
                  <a:pt x="0" y="0"/>
                </a:moveTo>
                <a:lnTo>
                  <a:pt x="12325" y="0"/>
                </a:lnTo>
                <a:lnTo>
                  <a:pt x="12325" y="3629"/>
                </a:lnTo>
                <a:lnTo>
                  <a:pt x="3108" y="3629"/>
                </a:lnTo>
                <a:lnTo>
                  <a:pt x="0" y="3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5" name="任意多边形: 形状 24"/>
          <p:cNvSpPr/>
          <p:nvPr/>
        </p:nvSpPr>
        <p:spPr bwMode="auto">
          <a:xfrm rot="2760000">
            <a:off x="2102396" y="2367311"/>
            <a:ext cx="2876696" cy="1133667"/>
          </a:xfrm>
          <a:custGeom>
            <a:avLst/>
            <a:gdLst>
              <a:gd name="connsiteX0" fmla="*/ 1529 w 4532"/>
              <a:gd name="connsiteY0" fmla="*/ 0 h 1786"/>
              <a:gd name="connsiteX1" fmla="*/ 4532 w 4532"/>
              <a:gd name="connsiteY1" fmla="*/ 229 h 1786"/>
              <a:gd name="connsiteX2" fmla="*/ 2974 w 4532"/>
              <a:gd name="connsiteY2" fmla="*/ 1786 h 1786"/>
              <a:gd name="connsiteX3" fmla="*/ 0 w 4532"/>
              <a:gd name="connsiteY3" fmla="*/ 1526 h 1786"/>
              <a:gd name="connsiteX4" fmla="*/ 1529 w 4532"/>
              <a:gd name="connsiteY4" fmla="*/ 0 h 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" h="1786">
                <a:moveTo>
                  <a:pt x="1529" y="0"/>
                </a:moveTo>
                <a:lnTo>
                  <a:pt x="4532" y="229"/>
                </a:lnTo>
                <a:lnTo>
                  <a:pt x="2974" y="1786"/>
                </a:lnTo>
                <a:lnTo>
                  <a:pt x="0" y="1526"/>
                </a:lnTo>
                <a:lnTo>
                  <a:pt x="1529" y="0"/>
                </a:lnTo>
                <a:close/>
              </a:path>
            </a:pathLst>
          </a:custGeom>
          <a:solidFill>
            <a:srgbClr val="C8161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>
            <a:no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 dirty="0">
              <a:cs typeface="+mn-ea"/>
              <a:sym typeface="+mn-lt"/>
            </a:endParaRPr>
          </a:p>
        </p:txBody>
      </p:sp>
      <p:sp>
        <p:nvSpPr>
          <p:cNvPr id="48" name="任意多边形: 形状 47"/>
          <p:cNvSpPr/>
          <p:nvPr/>
        </p:nvSpPr>
        <p:spPr bwMode="auto">
          <a:xfrm rot="5400000">
            <a:off x="784373" y="5689086"/>
            <a:ext cx="1429588" cy="1183444"/>
          </a:xfrm>
          <a:custGeom>
            <a:avLst/>
            <a:gdLst>
              <a:gd name="connsiteX0" fmla="*/ 1479157 w 1786806"/>
              <a:gd name="connsiteY0" fmla="*/ 0 h 1479157"/>
              <a:gd name="connsiteX1" fmla="*/ 1786806 w 1786806"/>
              <a:gd name="connsiteY1" fmla="*/ 0 h 1479157"/>
              <a:gd name="connsiteX2" fmla="*/ 307648 w 1786806"/>
              <a:gd name="connsiteY2" fmla="*/ 1479157 h 1479157"/>
              <a:gd name="connsiteX3" fmla="*/ 0 w 1786806"/>
              <a:gd name="connsiteY3" fmla="*/ 1479157 h 1479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806" h="1479157">
                <a:moveTo>
                  <a:pt x="1479157" y="0"/>
                </a:moveTo>
                <a:lnTo>
                  <a:pt x="1786806" y="0"/>
                </a:lnTo>
                <a:lnTo>
                  <a:pt x="307648" y="1479157"/>
                </a:lnTo>
                <a:lnTo>
                  <a:pt x="0" y="147915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>
            <a:no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 dirty="0">
              <a:cs typeface="+mn-ea"/>
              <a:sym typeface="+mn-lt"/>
            </a:endParaRPr>
          </a:p>
        </p:txBody>
      </p:sp>
      <p:sp>
        <p:nvSpPr>
          <p:cNvPr id="49" name="任意多边形: 形状 48"/>
          <p:cNvSpPr/>
          <p:nvPr/>
        </p:nvSpPr>
        <p:spPr bwMode="auto">
          <a:xfrm rot="16200000">
            <a:off x="155" y="5300086"/>
            <a:ext cx="1572444" cy="1572444"/>
          </a:xfrm>
          <a:custGeom>
            <a:avLst/>
            <a:gdLst>
              <a:gd name="connsiteX0" fmla="*/ 0 w 1885192"/>
              <a:gd name="connsiteY0" fmla="*/ 0 h 1885192"/>
              <a:gd name="connsiteX1" fmla="*/ 1885192 w 1885192"/>
              <a:gd name="connsiteY1" fmla="*/ 0 h 1885192"/>
              <a:gd name="connsiteX2" fmla="*/ 0 w 1885192"/>
              <a:gd name="connsiteY2" fmla="*/ 1885192 h 1885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85192" h="1885192">
                <a:moveTo>
                  <a:pt x="0" y="0"/>
                </a:moveTo>
                <a:lnTo>
                  <a:pt x="1885192" y="0"/>
                </a:lnTo>
                <a:lnTo>
                  <a:pt x="0" y="1885192"/>
                </a:lnTo>
                <a:close/>
              </a:path>
            </a:pathLst>
          </a:custGeom>
          <a:solidFill>
            <a:srgbClr val="C8161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>
            <a:no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>
              <a:cs typeface="+mn-ea"/>
              <a:sym typeface="+mn-lt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907445" y="5484668"/>
            <a:ext cx="10377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marR="0" lvl="0" indent="0" algn="ctr" defTabSz="914400" eaLnBrk="1" latinLnBrk="0" hangingPunct="1">
              <a:lnSpc>
                <a:spcPct val="100000"/>
              </a:lnSpc>
              <a:buClrTx/>
              <a:buSzTx/>
              <a:buNone/>
              <a:defRPr kumimoji="0" sz="5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sz="2800" b="1" dirty="0">
                <a:solidFill>
                  <a:srgbClr val="C8161D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ea"/>
                <a:sym typeface="+mn-lt"/>
              </a:rPr>
              <a:t>申请人：张三  学号：</a:t>
            </a:r>
            <a:endParaRPr lang="en-US" altLang="zh-CN" sz="2800" b="1" dirty="0">
              <a:solidFill>
                <a:srgbClr val="C8161D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54" name="直接连接符 53"/>
          <p:cNvCxnSpPr/>
          <p:nvPr/>
        </p:nvCxnSpPr>
        <p:spPr bwMode="auto">
          <a:xfrm>
            <a:off x="1532477" y="5444437"/>
            <a:ext cx="8698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任意多边形: 形状 24"/>
          <p:cNvSpPr/>
          <p:nvPr/>
        </p:nvSpPr>
        <p:spPr bwMode="auto">
          <a:xfrm rot="2760000">
            <a:off x="5861301" y="1425088"/>
            <a:ext cx="1233958" cy="476699"/>
          </a:xfrm>
          <a:custGeom>
            <a:avLst/>
            <a:gdLst>
              <a:gd name="connsiteX0" fmla="*/ 1529 w 4532"/>
              <a:gd name="connsiteY0" fmla="*/ 0 h 1786"/>
              <a:gd name="connsiteX1" fmla="*/ 4532 w 4532"/>
              <a:gd name="connsiteY1" fmla="*/ 229 h 1786"/>
              <a:gd name="connsiteX2" fmla="*/ 2974 w 4532"/>
              <a:gd name="connsiteY2" fmla="*/ 1786 h 1786"/>
              <a:gd name="connsiteX3" fmla="*/ 0 w 4532"/>
              <a:gd name="connsiteY3" fmla="*/ 1526 h 1786"/>
              <a:gd name="connsiteX4" fmla="*/ 1529 w 4532"/>
              <a:gd name="connsiteY4" fmla="*/ 0 h 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" h="1786">
                <a:moveTo>
                  <a:pt x="1529" y="0"/>
                </a:moveTo>
                <a:lnTo>
                  <a:pt x="4532" y="229"/>
                </a:lnTo>
                <a:lnTo>
                  <a:pt x="2974" y="1786"/>
                </a:lnTo>
                <a:lnTo>
                  <a:pt x="0" y="1526"/>
                </a:lnTo>
                <a:lnTo>
                  <a:pt x="1529" y="0"/>
                </a:lnTo>
                <a:close/>
              </a:path>
            </a:pathLst>
          </a:custGeom>
          <a:solidFill>
            <a:srgbClr val="C8161D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>
            <a:no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 dirty="0">
              <a:cs typeface="+mn-ea"/>
              <a:sym typeface="+mn-lt"/>
            </a:endParaRPr>
          </a:p>
        </p:txBody>
      </p:sp>
      <p:sp>
        <p:nvSpPr>
          <p:cNvPr id="9" name="任意多边形: 形状 24"/>
          <p:cNvSpPr/>
          <p:nvPr/>
        </p:nvSpPr>
        <p:spPr bwMode="auto">
          <a:xfrm rot="2760000">
            <a:off x="6729641" y="1425088"/>
            <a:ext cx="1233958" cy="476699"/>
          </a:xfrm>
          <a:custGeom>
            <a:avLst/>
            <a:gdLst>
              <a:gd name="connsiteX0" fmla="*/ 1529 w 4532"/>
              <a:gd name="connsiteY0" fmla="*/ 0 h 1786"/>
              <a:gd name="connsiteX1" fmla="*/ 4532 w 4532"/>
              <a:gd name="connsiteY1" fmla="*/ 229 h 1786"/>
              <a:gd name="connsiteX2" fmla="*/ 2974 w 4532"/>
              <a:gd name="connsiteY2" fmla="*/ 1786 h 1786"/>
              <a:gd name="connsiteX3" fmla="*/ 0 w 4532"/>
              <a:gd name="connsiteY3" fmla="*/ 1526 h 1786"/>
              <a:gd name="connsiteX4" fmla="*/ 1529 w 4532"/>
              <a:gd name="connsiteY4" fmla="*/ 0 h 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" h="1786">
                <a:moveTo>
                  <a:pt x="1529" y="0"/>
                </a:moveTo>
                <a:lnTo>
                  <a:pt x="4532" y="229"/>
                </a:lnTo>
                <a:lnTo>
                  <a:pt x="2974" y="1786"/>
                </a:lnTo>
                <a:lnTo>
                  <a:pt x="0" y="1526"/>
                </a:lnTo>
                <a:lnTo>
                  <a:pt x="1529" y="0"/>
                </a:lnTo>
                <a:close/>
              </a:path>
            </a:pathLst>
          </a:custGeom>
          <a:solidFill>
            <a:srgbClr val="C8161D">
              <a:alpha val="6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>
            <a:no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 dirty="0">
              <a:cs typeface="+mn-ea"/>
              <a:sym typeface="+mn-lt"/>
            </a:endParaRPr>
          </a:p>
        </p:txBody>
      </p:sp>
      <p:sp>
        <p:nvSpPr>
          <p:cNvPr id="11" name="任意多边形: 形状 24"/>
          <p:cNvSpPr/>
          <p:nvPr/>
        </p:nvSpPr>
        <p:spPr bwMode="auto">
          <a:xfrm rot="2760000">
            <a:off x="7597982" y="1425088"/>
            <a:ext cx="1233958" cy="476699"/>
          </a:xfrm>
          <a:custGeom>
            <a:avLst/>
            <a:gdLst>
              <a:gd name="connsiteX0" fmla="*/ 1529 w 4532"/>
              <a:gd name="connsiteY0" fmla="*/ 0 h 1786"/>
              <a:gd name="connsiteX1" fmla="*/ 4532 w 4532"/>
              <a:gd name="connsiteY1" fmla="*/ 229 h 1786"/>
              <a:gd name="connsiteX2" fmla="*/ 2974 w 4532"/>
              <a:gd name="connsiteY2" fmla="*/ 1786 h 1786"/>
              <a:gd name="connsiteX3" fmla="*/ 0 w 4532"/>
              <a:gd name="connsiteY3" fmla="*/ 1526 h 1786"/>
              <a:gd name="connsiteX4" fmla="*/ 1529 w 4532"/>
              <a:gd name="connsiteY4" fmla="*/ 0 h 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" h="1786">
                <a:moveTo>
                  <a:pt x="1529" y="0"/>
                </a:moveTo>
                <a:lnTo>
                  <a:pt x="4532" y="229"/>
                </a:lnTo>
                <a:lnTo>
                  <a:pt x="2974" y="1786"/>
                </a:lnTo>
                <a:lnTo>
                  <a:pt x="0" y="1526"/>
                </a:lnTo>
                <a:lnTo>
                  <a:pt x="1529" y="0"/>
                </a:lnTo>
                <a:close/>
              </a:path>
            </a:pathLst>
          </a:custGeom>
          <a:solidFill>
            <a:srgbClr val="C8161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>
            <a:no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799" dirty="0">
              <a:cs typeface="+mn-ea"/>
              <a:sym typeface="+mn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7618" y="645613"/>
            <a:ext cx="1757628" cy="2207033"/>
          </a:xfrm>
          <a:prstGeom prst="line">
            <a:avLst/>
          </a:prstGeom>
          <a:ln w="28575"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7617" y="260953"/>
            <a:ext cx="2470455" cy="3023324"/>
          </a:xfrm>
          <a:prstGeom prst="line">
            <a:avLst/>
          </a:prstGeom>
          <a:ln w="28575"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-80613" y="987744"/>
            <a:ext cx="1423114" cy="1786827"/>
          </a:xfrm>
          <a:prstGeom prst="line">
            <a:avLst/>
          </a:prstGeom>
          <a:ln w="28575"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 bwMode="auto">
          <a:xfrm>
            <a:off x="1416347" y="-25954"/>
            <a:ext cx="1068228" cy="647747"/>
          </a:xfrm>
          <a:prstGeom prst="rect">
            <a:avLst/>
          </a:prstGeom>
          <a:solidFill>
            <a:srgbClr val="C8161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/>
          <a:lstStyle/>
          <a:p>
            <a:pPr algn="ctr" defTabSz="914034" fontAlgn="base">
              <a:spcBef>
                <a:spcPct val="0"/>
              </a:spcBef>
              <a:spcAft>
                <a:spcPct val="0"/>
              </a:spcAft>
            </a:pPr>
            <a:endParaRPr lang="zh-CN" altLang="en-US" sz="1599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9" name="图片 2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015" y="-23549"/>
            <a:ext cx="600891" cy="64293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98F875B-D9AD-E545-59A2-3D2AECEB294F}"/>
              </a:ext>
            </a:extLst>
          </p:cNvPr>
          <p:cNvSpPr txBox="1"/>
          <p:nvPr/>
        </p:nvSpPr>
        <p:spPr>
          <a:xfrm>
            <a:off x="7618" y="4757876"/>
            <a:ext cx="10612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marR="0" lvl="0" indent="0" algn="ctr" defTabSz="914400" eaLnBrk="1" latinLnBrk="0" hangingPunct="1">
              <a:lnSpc>
                <a:spcPct val="100000"/>
              </a:lnSpc>
              <a:buClrTx/>
              <a:buSzTx/>
              <a:buNone/>
              <a:defRPr kumimoji="0" sz="5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r"/>
            <a:r>
              <a:rPr lang="zh-CN" altLang="en-US" sz="3600" b="1" dirty="0">
                <a:solidFill>
                  <a:srgbClr val="C8161D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ea"/>
                <a:sym typeface="+mn-lt"/>
              </a:rPr>
              <a:t>能源学院</a:t>
            </a:r>
            <a:r>
              <a:rPr lang="en-US" altLang="zh-CN" sz="3600" b="1" dirty="0">
                <a:solidFill>
                  <a:srgbClr val="C8161D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ea"/>
                <a:sym typeface="+mn-lt"/>
              </a:rPr>
              <a:t>2025-2026</a:t>
            </a:r>
            <a:r>
              <a:rPr lang="zh-CN" altLang="en-US" sz="3600" b="1" dirty="0">
                <a:solidFill>
                  <a:srgbClr val="C8161D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ea"/>
                <a:sym typeface="+mn-lt"/>
              </a:rPr>
              <a:t>学年本科国家励志奖学金申请</a:t>
            </a:r>
            <a:endParaRPr lang="en-US" altLang="zh-CN" sz="3600" b="1" dirty="0">
              <a:solidFill>
                <a:srgbClr val="C8161D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07542874"/>
      </p:ext>
    </p:extLst>
  </p:cSld>
  <p:clrMapOvr>
    <a:masterClrMapping/>
  </p:clrMapOvr>
  <p:transition spd="slow" advTm="5993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84C32-8983-EAF5-C6DA-298D45724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ṥ1îḓe">
            <a:extLst>
              <a:ext uri="{FF2B5EF4-FFF2-40B4-BE49-F238E27FC236}">
                <a16:creationId xmlns:a16="http://schemas.microsoft.com/office/drawing/2014/main" id="{5E3F905B-AA29-7BD2-5AA8-84C6080F5146}"/>
              </a:ext>
            </a:extLst>
          </p:cNvPr>
          <p:cNvSpPr/>
          <p:nvPr/>
        </p:nvSpPr>
        <p:spPr>
          <a:xfrm>
            <a:off x="1526849" y="1120006"/>
            <a:ext cx="1276075" cy="408463"/>
          </a:xfrm>
          <a:prstGeom prst="roundRect">
            <a:avLst/>
          </a:prstGeom>
          <a:solidFill>
            <a:srgbClr val="C816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04" tIns="45702" rIns="91404" bIns="45702" rtlCol="0" anchor="ctr" anchorCtr="0">
            <a:spAutoFit/>
          </a:bodyPr>
          <a:lstStyle/>
          <a:p>
            <a:pPr algn="ctr"/>
            <a:r>
              <a:rPr kumimoji="1" lang="zh-CN" altLang="en-US" sz="1799" b="1" dirty="0">
                <a:solidFill>
                  <a:srgbClr val="FFFFFF"/>
                </a:solidFill>
                <a:cs typeface="+mn-ea"/>
                <a:sym typeface="+mn-lt"/>
              </a:rPr>
              <a:t>基本信息</a:t>
            </a:r>
          </a:p>
        </p:txBody>
      </p:sp>
      <p:sp>
        <p:nvSpPr>
          <p:cNvPr id="6" name="iṣ1îde">
            <a:extLst>
              <a:ext uri="{FF2B5EF4-FFF2-40B4-BE49-F238E27FC236}">
                <a16:creationId xmlns:a16="http://schemas.microsoft.com/office/drawing/2014/main" id="{29682CA1-87C6-800B-1AF2-2D236B4572E1}"/>
              </a:ext>
            </a:extLst>
          </p:cNvPr>
          <p:cNvSpPr/>
          <p:nvPr/>
        </p:nvSpPr>
        <p:spPr>
          <a:xfrm>
            <a:off x="948028" y="1586358"/>
            <a:ext cx="4422952" cy="4282427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 cap="flat">
            <a:solidFill>
              <a:srgbClr val="C00000"/>
            </a:solidFill>
            <a:prstDash val="solid"/>
            <a:miter/>
          </a:ln>
          <a:effectLst>
            <a:outerShdw dist="50800" dir="2700000" algn="ctr" rotWithShape="0">
              <a:srgbClr val="C00000"/>
            </a:outerShdw>
          </a:effectLst>
        </p:spPr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zh-CN" sz="1799" b="1" kern="1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799" b="1" kern="100" dirty="0">
                <a:latin typeface="+mn-ea"/>
                <a:cs typeface="Times New Roman" panose="02020603050405020304" pitchFamily="18" charset="0"/>
              </a:rPr>
              <a:t>姓名：张三</a:t>
            </a:r>
            <a:endParaRPr lang="en-US" altLang="zh-CN" sz="1799" b="1" kern="1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799" b="1" kern="100" dirty="0">
                <a:latin typeface="+mn-ea"/>
                <a:cs typeface="Times New Roman" panose="02020603050405020304" pitchFamily="18" charset="0"/>
              </a:rPr>
              <a:t>年级：</a:t>
            </a:r>
            <a:r>
              <a:rPr lang="en-US" altLang="zh-CN" sz="1799" b="1" kern="100" dirty="0">
                <a:latin typeface="+mn-ea"/>
                <a:cs typeface="Times New Roman" panose="02020603050405020304" pitchFamily="18" charset="0"/>
              </a:rPr>
              <a:t>2023</a:t>
            </a:r>
            <a:r>
              <a:rPr lang="zh-CN" altLang="en-US" sz="1799" b="1" kern="100" dirty="0">
                <a:latin typeface="+mn-ea"/>
                <a:cs typeface="Times New Roman" panose="02020603050405020304" pitchFamily="18" charset="0"/>
              </a:rPr>
              <a:t>级（大三）</a:t>
            </a:r>
            <a:endParaRPr lang="en-US" altLang="zh-CN" sz="1799" b="1" kern="1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799" b="1" kern="100" dirty="0">
                <a:latin typeface="+mn-ea"/>
                <a:cs typeface="Times New Roman" panose="02020603050405020304" pitchFamily="18" charset="0"/>
              </a:rPr>
              <a:t>学年学积分：</a:t>
            </a:r>
            <a:r>
              <a:rPr lang="en-US" altLang="zh-CN" sz="1799" b="1" kern="100" dirty="0">
                <a:latin typeface="+mn-ea"/>
                <a:cs typeface="Times New Roman" panose="02020603050405020304" pitchFamily="18" charset="0"/>
              </a:rPr>
              <a:t>89.32</a:t>
            </a:r>
          </a:p>
          <a:p>
            <a:pPr>
              <a:lnSpc>
                <a:spcPct val="150000"/>
              </a:lnSpc>
            </a:pPr>
            <a:r>
              <a:rPr lang="zh-CN" altLang="en-US" sz="1799" b="1" kern="100" dirty="0">
                <a:latin typeface="+mn-ea"/>
                <a:cs typeface="Times New Roman" panose="02020603050405020304" pitchFamily="18" charset="0"/>
              </a:rPr>
              <a:t>学年学积分排名：</a:t>
            </a:r>
            <a:r>
              <a:rPr lang="en-US" altLang="zh-CN" sz="1799" b="1" kern="100" dirty="0">
                <a:latin typeface="+mn-ea"/>
                <a:cs typeface="Times New Roman" panose="02020603050405020304" pitchFamily="18" charset="0"/>
              </a:rPr>
              <a:t>10/31</a:t>
            </a:r>
          </a:p>
          <a:p>
            <a:pPr>
              <a:lnSpc>
                <a:spcPct val="150000"/>
              </a:lnSpc>
            </a:pPr>
            <a:r>
              <a:rPr lang="zh-CN" altLang="en-US" sz="1799" b="1" kern="100" dirty="0">
                <a:latin typeface="+mn-ea"/>
                <a:cs typeface="Times New Roman" panose="02020603050405020304" pitchFamily="18" charset="0"/>
              </a:rPr>
              <a:t>学年综测排名：</a:t>
            </a:r>
            <a:r>
              <a:rPr lang="en-US" altLang="zh-CN" sz="1799" b="1" kern="100" dirty="0">
                <a:latin typeface="+mn-ea"/>
                <a:cs typeface="Times New Roman" panose="02020603050405020304" pitchFamily="18" charset="0"/>
              </a:rPr>
              <a:t>9/31</a:t>
            </a:r>
          </a:p>
          <a:p>
            <a:pPr>
              <a:lnSpc>
                <a:spcPct val="150000"/>
              </a:lnSpc>
            </a:pPr>
            <a:r>
              <a:rPr lang="zh-CN" altLang="en-US" sz="1799" b="1" kern="100" dirty="0">
                <a:latin typeface="+mn-ea"/>
                <a:cs typeface="Times New Roman" panose="02020603050405020304" pitchFamily="18" charset="0"/>
              </a:rPr>
              <a:t>政治面貌：预备党员</a:t>
            </a:r>
            <a:endParaRPr lang="en-US" altLang="zh-CN" sz="1799" b="1" kern="1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799" b="1" kern="100" dirty="0">
                <a:latin typeface="+mn-ea"/>
                <a:cs typeface="Times New Roman" panose="02020603050405020304" pitchFamily="18" charset="0"/>
              </a:rPr>
              <a:t>家庭困难等级：特别困难</a:t>
            </a:r>
            <a:endParaRPr lang="en-US" altLang="zh-CN" sz="1799" b="1" kern="1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799" b="1" kern="100" dirty="0">
                <a:latin typeface="+mn-ea"/>
                <a:cs typeface="Times New Roman" panose="02020603050405020304" pitchFamily="18" charset="0"/>
              </a:rPr>
              <a:t>是否申请助学贷款：是</a:t>
            </a:r>
            <a:endParaRPr lang="en-US" altLang="zh-CN" sz="1799" b="1" kern="1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1799" b="1" kern="1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1799" b="1" kern="1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1799" b="1" kern="1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7" name="open-book-with-bookmark_73759">
            <a:extLst>
              <a:ext uri="{FF2B5EF4-FFF2-40B4-BE49-F238E27FC236}">
                <a16:creationId xmlns:a16="http://schemas.microsoft.com/office/drawing/2014/main" id="{553352D4-E637-4294-D246-61F1E22A905B}"/>
              </a:ext>
            </a:extLst>
          </p:cNvPr>
          <p:cNvSpPr/>
          <p:nvPr/>
        </p:nvSpPr>
        <p:spPr>
          <a:xfrm>
            <a:off x="988614" y="1152602"/>
            <a:ext cx="411534" cy="330706"/>
          </a:xfrm>
          <a:custGeom>
            <a:avLst/>
            <a:gdLst>
              <a:gd name="T0" fmla="*/ 2631 w 2746"/>
              <a:gd name="T1" fmla="*/ 133 h 2210"/>
              <a:gd name="T2" fmla="*/ 1111 w 2746"/>
              <a:gd name="T3" fmla="*/ 67 h 2210"/>
              <a:gd name="T4" fmla="*/ 680 w 2746"/>
              <a:gd name="T5" fmla="*/ 67 h 2210"/>
              <a:gd name="T6" fmla="*/ 115 w 2746"/>
              <a:gd name="T7" fmla="*/ 231 h 2210"/>
              <a:gd name="T8" fmla="*/ 0 w 2746"/>
              <a:gd name="T9" fmla="*/ 2143 h 2210"/>
              <a:gd name="T10" fmla="*/ 2679 w 2746"/>
              <a:gd name="T11" fmla="*/ 2210 h 2210"/>
              <a:gd name="T12" fmla="*/ 2679 w 2746"/>
              <a:gd name="T13" fmla="*/ 231 h 2210"/>
              <a:gd name="T14" fmla="*/ 248 w 2746"/>
              <a:gd name="T15" fmla="*/ 200 h 2210"/>
              <a:gd name="T16" fmla="*/ 407 w 2746"/>
              <a:gd name="T17" fmla="*/ 285 h 2210"/>
              <a:gd name="T18" fmla="*/ 680 w 2746"/>
              <a:gd name="T19" fmla="*/ 418 h 2210"/>
              <a:gd name="T20" fmla="*/ 340 w 2746"/>
              <a:gd name="T21" fmla="*/ 592 h 2210"/>
              <a:gd name="T22" fmla="*/ 680 w 2746"/>
              <a:gd name="T23" fmla="*/ 687 h 2210"/>
              <a:gd name="T24" fmla="*/ 794 w 2746"/>
              <a:gd name="T25" fmla="*/ 734 h 2210"/>
              <a:gd name="T26" fmla="*/ 997 w 2746"/>
              <a:gd name="T27" fmla="*/ 730 h 2210"/>
              <a:gd name="T28" fmla="*/ 1111 w 2746"/>
              <a:gd name="T29" fmla="*/ 658 h 2210"/>
              <a:gd name="T30" fmla="*/ 1150 w 2746"/>
              <a:gd name="T31" fmla="*/ 525 h 2210"/>
              <a:gd name="T32" fmla="*/ 1150 w 2746"/>
              <a:gd name="T33" fmla="*/ 418 h 2210"/>
              <a:gd name="T34" fmla="*/ 1111 w 2746"/>
              <a:gd name="T35" fmla="*/ 285 h 2210"/>
              <a:gd name="T36" fmla="*/ 1306 w 2746"/>
              <a:gd name="T37" fmla="*/ 1912 h 2210"/>
              <a:gd name="T38" fmla="*/ 1440 w 2746"/>
              <a:gd name="T39" fmla="*/ 200 h 2210"/>
              <a:gd name="T40" fmla="*/ 1217 w 2746"/>
              <a:gd name="T41" fmla="*/ 832 h 2210"/>
              <a:gd name="T42" fmla="*/ 340 w 2746"/>
              <a:gd name="T43" fmla="*/ 832 h 2210"/>
              <a:gd name="T44" fmla="*/ 1217 w 2746"/>
              <a:gd name="T45" fmla="*/ 832 h 2210"/>
              <a:gd name="T46" fmla="*/ 407 w 2746"/>
              <a:gd name="T47" fmla="*/ 1138 h 2210"/>
              <a:gd name="T48" fmla="*/ 1150 w 2746"/>
              <a:gd name="T49" fmla="*/ 1005 h 2210"/>
              <a:gd name="T50" fmla="*/ 1150 w 2746"/>
              <a:gd name="T51" fmla="*/ 1378 h 2210"/>
              <a:gd name="T52" fmla="*/ 407 w 2746"/>
              <a:gd name="T53" fmla="*/ 1245 h 2210"/>
              <a:gd name="T54" fmla="*/ 1217 w 2746"/>
              <a:gd name="T55" fmla="*/ 1552 h 2210"/>
              <a:gd name="T56" fmla="*/ 340 w 2746"/>
              <a:gd name="T57" fmla="*/ 1552 h 2210"/>
              <a:gd name="T58" fmla="*/ 1217 w 2746"/>
              <a:gd name="T59" fmla="*/ 1552 h 2210"/>
              <a:gd name="T60" fmla="*/ 2347 w 2746"/>
              <a:gd name="T61" fmla="*/ 285 h 2210"/>
              <a:gd name="T62" fmla="*/ 1613 w 2746"/>
              <a:gd name="T63" fmla="*/ 418 h 2210"/>
              <a:gd name="T64" fmla="*/ 1613 w 2746"/>
              <a:gd name="T65" fmla="*/ 525 h 2210"/>
              <a:gd name="T66" fmla="*/ 2347 w 2746"/>
              <a:gd name="T67" fmla="*/ 658 h 2210"/>
              <a:gd name="T68" fmla="*/ 1547 w 2746"/>
              <a:gd name="T69" fmla="*/ 832 h 2210"/>
              <a:gd name="T70" fmla="*/ 2413 w 2746"/>
              <a:gd name="T71" fmla="*/ 832 h 2210"/>
              <a:gd name="T72" fmla="*/ 1547 w 2746"/>
              <a:gd name="T73" fmla="*/ 832 h 2210"/>
              <a:gd name="T74" fmla="*/ 2347 w 2746"/>
              <a:gd name="T75" fmla="*/ 1005 h 2210"/>
              <a:gd name="T76" fmla="*/ 1613 w 2746"/>
              <a:gd name="T77" fmla="*/ 1138 h 2210"/>
              <a:gd name="T78" fmla="*/ 1613 w 2746"/>
              <a:gd name="T79" fmla="*/ 1245 h 2210"/>
              <a:gd name="T80" fmla="*/ 2347 w 2746"/>
              <a:gd name="T81" fmla="*/ 1378 h 2210"/>
              <a:gd name="T82" fmla="*/ 1547 w 2746"/>
              <a:gd name="T83" fmla="*/ 1552 h 2210"/>
              <a:gd name="T84" fmla="*/ 2413 w 2746"/>
              <a:gd name="T85" fmla="*/ 1552 h 2210"/>
              <a:gd name="T86" fmla="*/ 1547 w 2746"/>
              <a:gd name="T87" fmla="*/ 1552 h 2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746" h="2210">
                <a:moveTo>
                  <a:pt x="2679" y="231"/>
                </a:moveTo>
                <a:lnTo>
                  <a:pt x="2631" y="231"/>
                </a:lnTo>
                <a:lnTo>
                  <a:pt x="2631" y="133"/>
                </a:lnTo>
                <a:cubicBezTo>
                  <a:pt x="2631" y="97"/>
                  <a:pt x="2601" y="67"/>
                  <a:pt x="2564" y="67"/>
                </a:cubicBezTo>
                <a:lnTo>
                  <a:pt x="1373" y="67"/>
                </a:lnTo>
                <a:lnTo>
                  <a:pt x="1111" y="67"/>
                </a:lnTo>
                <a:cubicBezTo>
                  <a:pt x="1111" y="30"/>
                  <a:pt x="1081" y="0"/>
                  <a:pt x="1044" y="0"/>
                </a:cubicBezTo>
                <a:lnTo>
                  <a:pt x="747" y="0"/>
                </a:lnTo>
                <a:cubicBezTo>
                  <a:pt x="710" y="0"/>
                  <a:pt x="680" y="30"/>
                  <a:pt x="680" y="67"/>
                </a:cubicBezTo>
                <a:lnTo>
                  <a:pt x="182" y="67"/>
                </a:lnTo>
                <a:cubicBezTo>
                  <a:pt x="145" y="67"/>
                  <a:pt x="115" y="97"/>
                  <a:pt x="115" y="133"/>
                </a:cubicBezTo>
                <a:lnTo>
                  <a:pt x="115" y="231"/>
                </a:lnTo>
                <a:lnTo>
                  <a:pt x="67" y="231"/>
                </a:lnTo>
                <a:cubicBezTo>
                  <a:pt x="30" y="231"/>
                  <a:pt x="0" y="261"/>
                  <a:pt x="0" y="298"/>
                </a:cubicBezTo>
                <a:lnTo>
                  <a:pt x="0" y="2143"/>
                </a:lnTo>
                <a:cubicBezTo>
                  <a:pt x="0" y="2180"/>
                  <a:pt x="30" y="2210"/>
                  <a:pt x="67" y="2210"/>
                </a:cubicBezTo>
                <a:lnTo>
                  <a:pt x="1373" y="2210"/>
                </a:lnTo>
                <a:lnTo>
                  <a:pt x="2679" y="2210"/>
                </a:lnTo>
                <a:cubicBezTo>
                  <a:pt x="2716" y="2210"/>
                  <a:pt x="2746" y="2180"/>
                  <a:pt x="2746" y="2143"/>
                </a:cubicBezTo>
                <a:lnTo>
                  <a:pt x="2746" y="298"/>
                </a:lnTo>
                <a:cubicBezTo>
                  <a:pt x="2746" y="261"/>
                  <a:pt x="2716" y="231"/>
                  <a:pt x="2679" y="231"/>
                </a:cubicBezTo>
                <a:close/>
                <a:moveTo>
                  <a:pt x="1306" y="1912"/>
                </a:moveTo>
                <a:lnTo>
                  <a:pt x="248" y="1912"/>
                </a:lnTo>
                <a:lnTo>
                  <a:pt x="248" y="200"/>
                </a:lnTo>
                <a:lnTo>
                  <a:pt x="680" y="200"/>
                </a:lnTo>
                <a:lnTo>
                  <a:pt x="680" y="285"/>
                </a:lnTo>
                <a:lnTo>
                  <a:pt x="407" y="285"/>
                </a:lnTo>
                <a:cubicBezTo>
                  <a:pt x="370" y="285"/>
                  <a:pt x="340" y="315"/>
                  <a:pt x="340" y="352"/>
                </a:cubicBezTo>
                <a:cubicBezTo>
                  <a:pt x="340" y="388"/>
                  <a:pt x="370" y="418"/>
                  <a:pt x="407" y="418"/>
                </a:cubicBezTo>
                <a:lnTo>
                  <a:pt x="680" y="418"/>
                </a:lnTo>
                <a:lnTo>
                  <a:pt x="680" y="525"/>
                </a:lnTo>
                <a:lnTo>
                  <a:pt x="407" y="525"/>
                </a:lnTo>
                <a:cubicBezTo>
                  <a:pt x="370" y="525"/>
                  <a:pt x="340" y="555"/>
                  <a:pt x="340" y="592"/>
                </a:cubicBezTo>
                <a:cubicBezTo>
                  <a:pt x="340" y="628"/>
                  <a:pt x="370" y="658"/>
                  <a:pt x="407" y="658"/>
                </a:cubicBezTo>
                <a:lnTo>
                  <a:pt x="680" y="658"/>
                </a:lnTo>
                <a:lnTo>
                  <a:pt x="680" y="687"/>
                </a:lnTo>
                <a:cubicBezTo>
                  <a:pt x="680" y="714"/>
                  <a:pt x="696" y="738"/>
                  <a:pt x="721" y="749"/>
                </a:cubicBezTo>
                <a:cubicBezTo>
                  <a:pt x="729" y="752"/>
                  <a:pt x="738" y="754"/>
                  <a:pt x="747" y="754"/>
                </a:cubicBezTo>
                <a:cubicBezTo>
                  <a:pt x="764" y="754"/>
                  <a:pt x="781" y="747"/>
                  <a:pt x="794" y="734"/>
                </a:cubicBezTo>
                <a:lnTo>
                  <a:pt x="870" y="658"/>
                </a:lnTo>
                <a:lnTo>
                  <a:pt x="926" y="658"/>
                </a:lnTo>
                <a:lnTo>
                  <a:pt x="997" y="730"/>
                </a:lnTo>
                <a:cubicBezTo>
                  <a:pt x="1016" y="749"/>
                  <a:pt x="1045" y="755"/>
                  <a:pt x="1070" y="744"/>
                </a:cubicBezTo>
                <a:cubicBezTo>
                  <a:pt x="1095" y="734"/>
                  <a:pt x="1111" y="710"/>
                  <a:pt x="1111" y="683"/>
                </a:cubicBezTo>
                <a:lnTo>
                  <a:pt x="1111" y="658"/>
                </a:lnTo>
                <a:lnTo>
                  <a:pt x="1150" y="658"/>
                </a:lnTo>
                <a:cubicBezTo>
                  <a:pt x="1187" y="658"/>
                  <a:pt x="1217" y="628"/>
                  <a:pt x="1217" y="592"/>
                </a:cubicBezTo>
                <a:cubicBezTo>
                  <a:pt x="1217" y="555"/>
                  <a:pt x="1187" y="525"/>
                  <a:pt x="1150" y="525"/>
                </a:cubicBezTo>
                <a:lnTo>
                  <a:pt x="1111" y="525"/>
                </a:lnTo>
                <a:lnTo>
                  <a:pt x="1111" y="418"/>
                </a:lnTo>
                <a:lnTo>
                  <a:pt x="1150" y="418"/>
                </a:lnTo>
                <a:cubicBezTo>
                  <a:pt x="1187" y="418"/>
                  <a:pt x="1217" y="388"/>
                  <a:pt x="1217" y="352"/>
                </a:cubicBezTo>
                <a:cubicBezTo>
                  <a:pt x="1217" y="315"/>
                  <a:pt x="1187" y="285"/>
                  <a:pt x="1150" y="285"/>
                </a:cubicBezTo>
                <a:lnTo>
                  <a:pt x="1111" y="285"/>
                </a:lnTo>
                <a:lnTo>
                  <a:pt x="1111" y="200"/>
                </a:lnTo>
                <a:lnTo>
                  <a:pt x="1306" y="200"/>
                </a:lnTo>
                <a:lnTo>
                  <a:pt x="1306" y="1912"/>
                </a:lnTo>
                <a:close/>
                <a:moveTo>
                  <a:pt x="2498" y="1912"/>
                </a:moveTo>
                <a:lnTo>
                  <a:pt x="1440" y="1912"/>
                </a:lnTo>
                <a:lnTo>
                  <a:pt x="1440" y="200"/>
                </a:lnTo>
                <a:lnTo>
                  <a:pt x="2498" y="200"/>
                </a:lnTo>
                <a:lnTo>
                  <a:pt x="2498" y="1912"/>
                </a:lnTo>
                <a:close/>
                <a:moveTo>
                  <a:pt x="1217" y="832"/>
                </a:moveTo>
                <a:cubicBezTo>
                  <a:pt x="1217" y="868"/>
                  <a:pt x="1187" y="898"/>
                  <a:pt x="1150" y="898"/>
                </a:cubicBezTo>
                <a:lnTo>
                  <a:pt x="407" y="898"/>
                </a:lnTo>
                <a:cubicBezTo>
                  <a:pt x="370" y="898"/>
                  <a:pt x="340" y="868"/>
                  <a:pt x="340" y="832"/>
                </a:cubicBezTo>
                <a:cubicBezTo>
                  <a:pt x="340" y="795"/>
                  <a:pt x="370" y="765"/>
                  <a:pt x="407" y="765"/>
                </a:cubicBezTo>
                <a:lnTo>
                  <a:pt x="1150" y="765"/>
                </a:lnTo>
                <a:cubicBezTo>
                  <a:pt x="1187" y="765"/>
                  <a:pt x="1217" y="795"/>
                  <a:pt x="1217" y="832"/>
                </a:cubicBezTo>
                <a:close/>
                <a:moveTo>
                  <a:pt x="1217" y="1072"/>
                </a:moveTo>
                <a:cubicBezTo>
                  <a:pt x="1217" y="1108"/>
                  <a:pt x="1187" y="1138"/>
                  <a:pt x="1150" y="1138"/>
                </a:cubicBezTo>
                <a:lnTo>
                  <a:pt x="407" y="1138"/>
                </a:lnTo>
                <a:cubicBezTo>
                  <a:pt x="370" y="1138"/>
                  <a:pt x="340" y="1108"/>
                  <a:pt x="340" y="1072"/>
                </a:cubicBezTo>
                <a:cubicBezTo>
                  <a:pt x="340" y="1035"/>
                  <a:pt x="370" y="1005"/>
                  <a:pt x="407" y="1005"/>
                </a:cubicBezTo>
                <a:lnTo>
                  <a:pt x="1150" y="1005"/>
                </a:lnTo>
                <a:cubicBezTo>
                  <a:pt x="1187" y="1005"/>
                  <a:pt x="1217" y="1035"/>
                  <a:pt x="1217" y="1072"/>
                </a:cubicBezTo>
                <a:close/>
                <a:moveTo>
                  <a:pt x="1217" y="1312"/>
                </a:moveTo>
                <a:cubicBezTo>
                  <a:pt x="1217" y="1348"/>
                  <a:pt x="1187" y="1378"/>
                  <a:pt x="1150" y="1378"/>
                </a:cubicBezTo>
                <a:lnTo>
                  <a:pt x="407" y="1378"/>
                </a:lnTo>
                <a:cubicBezTo>
                  <a:pt x="370" y="1378"/>
                  <a:pt x="340" y="1348"/>
                  <a:pt x="340" y="1312"/>
                </a:cubicBezTo>
                <a:cubicBezTo>
                  <a:pt x="340" y="1275"/>
                  <a:pt x="370" y="1245"/>
                  <a:pt x="407" y="1245"/>
                </a:cubicBezTo>
                <a:lnTo>
                  <a:pt x="1150" y="1245"/>
                </a:lnTo>
                <a:cubicBezTo>
                  <a:pt x="1187" y="1245"/>
                  <a:pt x="1217" y="1275"/>
                  <a:pt x="1217" y="1312"/>
                </a:cubicBezTo>
                <a:close/>
                <a:moveTo>
                  <a:pt x="1217" y="1552"/>
                </a:moveTo>
                <a:cubicBezTo>
                  <a:pt x="1217" y="1588"/>
                  <a:pt x="1187" y="1618"/>
                  <a:pt x="1150" y="1618"/>
                </a:cubicBezTo>
                <a:lnTo>
                  <a:pt x="407" y="1618"/>
                </a:lnTo>
                <a:cubicBezTo>
                  <a:pt x="370" y="1618"/>
                  <a:pt x="340" y="1588"/>
                  <a:pt x="340" y="1552"/>
                </a:cubicBezTo>
                <a:cubicBezTo>
                  <a:pt x="340" y="1515"/>
                  <a:pt x="370" y="1485"/>
                  <a:pt x="407" y="1485"/>
                </a:cubicBezTo>
                <a:lnTo>
                  <a:pt x="1150" y="1485"/>
                </a:lnTo>
                <a:cubicBezTo>
                  <a:pt x="1187" y="1485"/>
                  <a:pt x="1217" y="1515"/>
                  <a:pt x="1217" y="1552"/>
                </a:cubicBezTo>
                <a:close/>
                <a:moveTo>
                  <a:pt x="1547" y="352"/>
                </a:moveTo>
                <a:cubicBezTo>
                  <a:pt x="1547" y="315"/>
                  <a:pt x="1577" y="285"/>
                  <a:pt x="1613" y="285"/>
                </a:cubicBezTo>
                <a:lnTo>
                  <a:pt x="2347" y="285"/>
                </a:lnTo>
                <a:cubicBezTo>
                  <a:pt x="2383" y="285"/>
                  <a:pt x="2413" y="315"/>
                  <a:pt x="2413" y="352"/>
                </a:cubicBezTo>
                <a:cubicBezTo>
                  <a:pt x="2413" y="388"/>
                  <a:pt x="2383" y="418"/>
                  <a:pt x="2347" y="418"/>
                </a:cubicBezTo>
                <a:lnTo>
                  <a:pt x="1613" y="418"/>
                </a:lnTo>
                <a:cubicBezTo>
                  <a:pt x="1577" y="418"/>
                  <a:pt x="1547" y="388"/>
                  <a:pt x="1547" y="352"/>
                </a:cubicBezTo>
                <a:close/>
                <a:moveTo>
                  <a:pt x="1547" y="592"/>
                </a:moveTo>
                <a:cubicBezTo>
                  <a:pt x="1547" y="555"/>
                  <a:pt x="1577" y="525"/>
                  <a:pt x="1613" y="525"/>
                </a:cubicBezTo>
                <a:lnTo>
                  <a:pt x="2347" y="525"/>
                </a:lnTo>
                <a:cubicBezTo>
                  <a:pt x="2383" y="525"/>
                  <a:pt x="2413" y="555"/>
                  <a:pt x="2413" y="592"/>
                </a:cubicBezTo>
                <a:cubicBezTo>
                  <a:pt x="2413" y="628"/>
                  <a:pt x="2383" y="658"/>
                  <a:pt x="2347" y="658"/>
                </a:cubicBezTo>
                <a:lnTo>
                  <a:pt x="1613" y="658"/>
                </a:lnTo>
                <a:cubicBezTo>
                  <a:pt x="1577" y="658"/>
                  <a:pt x="1547" y="628"/>
                  <a:pt x="1547" y="592"/>
                </a:cubicBezTo>
                <a:close/>
                <a:moveTo>
                  <a:pt x="1547" y="832"/>
                </a:moveTo>
                <a:cubicBezTo>
                  <a:pt x="1547" y="795"/>
                  <a:pt x="1577" y="765"/>
                  <a:pt x="1613" y="765"/>
                </a:cubicBezTo>
                <a:lnTo>
                  <a:pt x="2347" y="765"/>
                </a:lnTo>
                <a:cubicBezTo>
                  <a:pt x="2383" y="765"/>
                  <a:pt x="2413" y="795"/>
                  <a:pt x="2413" y="832"/>
                </a:cubicBezTo>
                <a:cubicBezTo>
                  <a:pt x="2413" y="868"/>
                  <a:pt x="2383" y="898"/>
                  <a:pt x="2347" y="898"/>
                </a:cubicBezTo>
                <a:lnTo>
                  <a:pt x="1613" y="898"/>
                </a:lnTo>
                <a:cubicBezTo>
                  <a:pt x="1577" y="898"/>
                  <a:pt x="1547" y="868"/>
                  <a:pt x="1547" y="832"/>
                </a:cubicBezTo>
                <a:close/>
                <a:moveTo>
                  <a:pt x="1547" y="1072"/>
                </a:moveTo>
                <a:cubicBezTo>
                  <a:pt x="1547" y="1035"/>
                  <a:pt x="1577" y="1005"/>
                  <a:pt x="1613" y="1005"/>
                </a:cubicBezTo>
                <a:lnTo>
                  <a:pt x="2347" y="1005"/>
                </a:lnTo>
                <a:cubicBezTo>
                  <a:pt x="2383" y="1005"/>
                  <a:pt x="2413" y="1035"/>
                  <a:pt x="2413" y="1072"/>
                </a:cubicBezTo>
                <a:cubicBezTo>
                  <a:pt x="2413" y="1108"/>
                  <a:pt x="2383" y="1138"/>
                  <a:pt x="2347" y="1138"/>
                </a:cubicBezTo>
                <a:lnTo>
                  <a:pt x="1613" y="1138"/>
                </a:lnTo>
                <a:cubicBezTo>
                  <a:pt x="1577" y="1138"/>
                  <a:pt x="1547" y="1108"/>
                  <a:pt x="1547" y="1072"/>
                </a:cubicBezTo>
                <a:close/>
                <a:moveTo>
                  <a:pt x="1547" y="1312"/>
                </a:moveTo>
                <a:cubicBezTo>
                  <a:pt x="1547" y="1275"/>
                  <a:pt x="1577" y="1245"/>
                  <a:pt x="1613" y="1245"/>
                </a:cubicBezTo>
                <a:lnTo>
                  <a:pt x="2347" y="1245"/>
                </a:lnTo>
                <a:cubicBezTo>
                  <a:pt x="2383" y="1245"/>
                  <a:pt x="2413" y="1275"/>
                  <a:pt x="2413" y="1312"/>
                </a:cubicBezTo>
                <a:cubicBezTo>
                  <a:pt x="2413" y="1348"/>
                  <a:pt x="2383" y="1378"/>
                  <a:pt x="2347" y="1378"/>
                </a:cubicBezTo>
                <a:lnTo>
                  <a:pt x="1613" y="1378"/>
                </a:lnTo>
                <a:cubicBezTo>
                  <a:pt x="1577" y="1378"/>
                  <a:pt x="1547" y="1348"/>
                  <a:pt x="1547" y="1312"/>
                </a:cubicBezTo>
                <a:close/>
                <a:moveTo>
                  <a:pt x="1547" y="1552"/>
                </a:moveTo>
                <a:cubicBezTo>
                  <a:pt x="1547" y="1515"/>
                  <a:pt x="1577" y="1485"/>
                  <a:pt x="1613" y="1485"/>
                </a:cubicBezTo>
                <a:lnTo>
                  <a:pt x="2347" y="1485"/>
                </a:lnTo>
                <a:cubicBezTo>
                  <a:pt x="2383" y="1485"/>
                  <a:pt x="2413" y="1515"/>
                  <a:pt x="2413" y="1552"/>
                </a:cubicBezTo>
                <a:cubicBezTo>
                  <a:pt x="2413" y="1588"/>
                  <a:pt x="2383" y="1618"/>
                  <a:pt x="2347" y="1618"/>
                </a:cubicBezTo>
                <a:lnTo>
                  <a:pt x="1613" y="1618"/>
                </a:lnTo>
                <a:cubicBezTo>
                  <a:pt x="1577" y="1618"/>
                  <a:pt x="1547" y="1588"/>
                  <a:pt x="1547" y="15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EB2BB7A-CF31-A746-3099-243AE8F5C17D}"/>
              </a:ext>
            </a:extLst>
          </p:cNvPr>
          <p:cNvSpPr txBox="1"/>
          <p:nvPr/>
        </p:nvSpPr>
        <p:spPr>
          <a:xfrm>
            <a:off x="985428" y="157177"/>
            <a:ext cx="2015437" cy="523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03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799" b="1" dirty="0">
                <a:solidFill>
                  <a:srgbClr val="808080">
                    <a:lumMod val="50000"/>
                  </a:srgb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个人简介</a:t>
            </a:r>
          </a:p>
        </p:txBody>
      </p:sp>
      <p:sp>
        <p:nvSpPr>
          <p:cNvPr id="14" name="iṥ1îḓe">
            <a:extLst>
              <a:ext uri="{FF2B5EF4-FFF2-40B4-BE49-F238E27FC236}">
                <a16:creationId xmlns:a16="http://schemas.microsoft.com/office/drawing/2014/main" id="{81BBB1CF-E35C-D89A-3E66-5611AD555485}"/>
              </a:ext>
            </a:extLst>
          </p:cNvPr>
          <p:cNvSpPr/>
          <p:nvPr/>
        </p:nvSpPr>
        <p:spPr>
          <a:xfrm>
            <a:off x="6620307" y="2917585"/>
            <a:ext cx="1436667" cy="408463"/>
          </a:xfrm>
          <a:prstGeom prst="roundRect">
            <a:avLst/>
          </a:prstGeom>
          <a:solidFill>
            <a:srgbClr val="C816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04" tIns="45702" rIns="91404" bIns="45702" rtlCol="0" anchor="ctr" anchorCtr="0">
            <a:spAutoFit/>
          </a:bodyPr>
          <a:lstStyle/>
          <a:p>
            <a:pPr algn="ctr"/>
            <a:r>
              <a:rPr kumimoji="1" lang="zh-CN" altLang="en-US" sz="1799" b="1" dirty="0">
                <a:solidFill>
                  <a:srgbClr val="FFFFFF"/>
                </a:solidFill>
                <a:cs typeface="+mn-ea"/>
                <a:sym typeface="+mn-lt"/>
              </a:rPr>
              <a:t>所获荣誉</a:t>
            </a:r>
          </a:p>
        </p:txBody>
      </p:sp>
      <p:sp>
        <p:nvSpPr>
          <p:cNvPr id="15" name="iṣ1îde">
            <a:extLst>
              <a:ext uri="{FF2B5EF4-FFF2-40B4-BE49-F238E27FC236}">
                <a16:creationId xmlns:a16="http://schemas.microsoft.com/office/drawing/2014/main" id="{71BF86CD-D313-D7EA-0407-EB3BF9D08A9C}"/>
              </a:ext>
            </a:extLst>
          </p:cNvPr>
          <p:cNvSpPr/>
          <p:nvPr/>
        </p:nvSpPr>
        <p:spPr>
          <a:xfrm>
            <a:off x="6098161" y="3403014"/>
            <a:ext cx="4799824" cy="2465771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 cap="flat">
            <a:solidFill>
              <a:srgbClr val="C00000"/>
            </a:solidFill>
            <a:prstDash val="solid"/>
            <a:miter/>
          </a:ln>
          <a:effectLst>
            <a:outerShdw dist="50800" dir="2700000" algn="ctr" rotWithShape="0">
              <a:srgbClr val="C00000"/>
            </a:outerShdw>
          </a:effectLst>
        </p:spPr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1599" b="1" kern="100" dirty="0">
                <a:latin typeface="+mn-ea"/>
                <a:cs typeface="Times New Roman" panose="02020603050405020304" pitchFamily="18" charset="0"/>
              </a:rPr>
              <a:t>2024</a:t>
            </a:r>
            <a:r>
              <a:rPr lang="zh-CN" altLang="en-US" sz="1599" b="1" kern="100" dirty="0">
                <a:latin typeface="+mn-ea"/>
                <a:cs typeface="Times New Roman" panose="02020603050405020304" pitchFamily="18" charset="0"/>
              </a:rPr>
              <a:t>年 国家励志奖学金</a:t>
            </a:r>
            <a:endParaRPr lang="en-US" altLang="zh-CN" sz="1599" b="1" kern="1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599" b="1" kern="100" dirty="0">
                <a:latin typeface="+mn-ea"/>
                <a:cs typeface="Times New Roman" panose="02020603050405020304" pitchFamily="18" charset="0"/>
              </a:rPr>
              <a:t>2024</a:t>
            </a:r>
            <a:r>
              <a:rPr lang="zh-CN" altLang="en-US" sz="1599" b="1" kern="100" dirty="0">
                <a:latin typeface="+mn-ea"/>
                <a:cs typeface="Times New Roman" panose="02020603050405020304" pitchFamily="18" charset="0"/>
              </a:rPr>
              <a:t>年 优秀共青团员</a:t>
            </a:r>
            <a:endParaRPr lang="en-US" altLang="zh-CN" sz="1599" b="1" kern="1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599" b="1" kern="100" dirty="0">
                <a:latin typeface="+mn-ea"/>
                <a:cs typeface="Times New Roman" panose="02020603050405020304" pitchFamily="18" charset="0"/>
              </a:rPr>
              <a:t>2025</a:t>
            </a:r>
            <a:r>
              <a:rPr lang="zh-CN" altLang="en-US" sz="1599" b="1" kern="100" dirty="0">
                <a:latin typeface="+mn-ea"/>
                <a:cs typeface="Times New Roman" panose="02020603050405020304" pitchFamily="18" charset="0"/>
              </a:rPr>
              <a:t>年 美国大学生建模大赛“</a:t>
            </a:r>
            <a:r>
              <a:rPr lang="en-US" altLang="zh-CN" sz="1599" b="1" kern="100" dirty="0">
                <a:latin typeface="+mn-ea"/>
                <a:cs typeface="Times New Roman" panose="02020603050405020304" pitchFamily="18" charset="0"/>
              </a:rPr>
              <a:t>M</a:t>
            </a:r>
            <a:r>
              <a:rPr lang="zh-CN" altLang="en-US" sz="1599" b="1" kern="100" dirty="0">
                <a:latin typeface="+mn-ea"/>
                <a:cs typeface="Times New Roman" panose="02020603050405020304" pitchFamily="18" charset="0"/>
              </a:rPr>
              <a:t>奖”</a:t>
            </a:r>
          </a:p>
        </p:txBody>
      </p:sp>
      <p:sp>
        <p:nvSpPr>
          <p:cNvPr id="16" name="medal-variant-with-star_30347">
            <a:extLst>
              <a:ext uri="{FF2B5EF4-FFF2-40B4-BE49-F238E27FC236}">
                <a16:creationId xmlns:a16="http://schemas.microsoft.com/office/drawing/2014/main" id="{6F83379A-F3E0-403D-87A4-499B69281462}"/>
              </a:ext>
            </a:extLst>
          </p:cNvPr>
          <p:cNvSpPr/>
          <p:nvPr/>
        </p:nvSpPr>
        <p:spPr>
          <a:xfrm>
            <a:off x="6300650" y="2917584"/>
            <a:ext cx="291864" cy="402912"/>
          </a:xfrm>
          <a:custGeom>
            <a:avLst/>
            <a:gdLst>
              <a:gd name="connsiteX0" fmla="*/ 216981 w 433624"/>
              <a:gd name="connsiteY0" fmla="*/ 357580 h 598607"/>
              <a:gd name="connsiteX1" fmla="*/ 188967 w 433624"/>
              <a:gd name="connsiteY1" fmla="*/ 414341 h 598607"/>
              <a:gd name="connsiteX2" fmla="*/ 126349 w 433624"/>
              <a:gd name="connsiteY2" fmla="*/ 423389 h 598607"/>
              <a:gd name="connsiteX3" fmla="*/ 171665 w 433624"/>
              <a:gd name="connsiteY3" fmla="*/ 467537 h 598607"/>
              <a:gd name="connsiteX4" fmla="*/ 160954 w 433624"/>
              <a:gd name="connsiteY4" fmla="*/ 529781 h 598607"/>
              <a:gd name="connsiteX5" fmla="*/ 216981 w 433624"/>
              <a:gd name="connsiteY5" fmla="*/ 500441 h 598607"/>
              <a:gd name="connsiteX6" fmla="*/ 272733 w 433624"/>
              <a:gd name="connsiteY6" fmla="*/ 529781 h 598607"/>
              <a:gd name="connsiteX7" fmla="*/ 262022 w 433624"/>
              <a:gd name="connsiteY7" fmla="*/ 467537 h 598607"/>
              <a:gd name="connsiteX8" fmla="*/ 307338 w 433624"/>
              <a:gd name="connsiteY8" fmla="*/ 423389 h 598607"/>
              <a:gd name="connsiteX9" fmla="*/ 244720 w 433624"/>
              <a:gd name="connsiteY9" fmla="*/ 414341 h 598607"/>
              <a:gd name="connsiteX10" fmla="*/ 216706 w 433624"/>
              <a:gd name="connsiteY10" fmla="*/ 288754 h 598607"/>
              <a:gd name="connsiteX11" fmla="*/ 371879 w 433624"/>
              <a:gd name="connsiteY11" fmla="*/ 443681 h 598607"/>
              <a:gd name="connsiteX12" fmla="*/ 216706 w 433624"/>
              <a:gd name="connsiteY12" fmla="*/ 598607 h 598607"/>
              <a:gd name="connsiteX13" fmla="*/ 61533 w 433624"/>
              <a:gd name="connsiteY13" fmla="*/ 443681 h 598607"/>
              <a:gd name="connsiteX14" fmla="*/ 216706 w 433624"/>
              <a:gd name="connsiteY14" fmla="*/ 288754 h 598607"/>
              <a:gd name="connsiteX15" fmla="*/ 0 w 433624"/>
              <a:gd name="connsiteY15" fmla="*/ 0 h 598607"/>
              <a:gd name="connsiteX16" fmla="*/ 142527 w 433624"/>
              <a:gd name="connsiteY16" fmla="*/ 0 h 598607"/>
              <a:gd name="connsiteX17" fmla="*/ 216675 w 433624"/>
              <a:gd name="connsiteY17" fmla="*/ 98719 h 598607"/>
              <a:gd name="connsiteX18" fmla="*/ 291097 w 433624"/>
              <a:gd name="connsiteY18" fmla="*/ 0 h 598607"/>
              <a:gd name="connsiteX19" fmla="*/ 433624 w 433624"/>
              <a:gd name="connsiteY19" fmla="*/ 0 h 598607"/>
              <a:gd name="connsiteX20" fmla="*/ 216675 w 433624"/>
              <a:gd name="connsiteY20" fmla="*/ 288754 h 598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33624" h="598607">
                <a:moveTo>
                  <a:pt x="216981" y="357580"/>
                </a:moveTo>
                <a:lnTo>
                  <a:pt x="188967" y="414341"/>
                </a:lnTo>
                <a:lnTo>
                  <a:pt x="126349" y="423389"/>
                </a:lnTo>
                <a:lnTo>
                  <a:pt x="171665" y="467537"/>
                </a:lnTo>
                <a:lnTo>
                  <a:pt x="160954" y="529781"/>
                </a:lnTo>
                <a:lnTo>
                  <a:pt x="216981" y="500441"/>
                </a:lnTo>
                <a:lnTo>
                  <a:pt x="272733" y="529781"/>
                </a:lnTo>
                <a:lnTo>
                  <a:pt x="262022" y="467537"/>
                </a:lnTo>
                <a:lnTo>
                  <a:pt x="307338" y="423389"/>
                </a:lnTo>
                <a:lnTo>
                  <a:pt x="244720" y="414341"/>
                </a:lnTo>
                <a:close/>
                <a:moveTo>
                  <a:pt x="216706" y="288754"/>
                </a:moveTo>
                <a:cubicBezTo>
                  <a:pt x="302669" y="288754"/>
                  <a:pt x="371879" y="358128"/>
                  <a:pt x="371879" y="443681"/>
                </a:cubicBezTo>
                <a:cubicBezTo>
                  <a:pt x="371879" y="529233"/>
                  <a:pt x="302394" y="598607"/>
                  <a:pt x="216706" y="598607"/>
                </a:cubicBezTo>
                <a:cubicBezTo>
                  <a:pt x="131018" y="598607"/>
                  <a:pt x="61533" y="529233"/>
                  <a:pt x="61533" y="443681"/>
                </a:cubicBezTo>
                <a:cubicBezTo>
                  <a:pt x="61533" y="358128"/>
                  <a:pt x="131018" y="288754"/>
                  <a:pt x="216706" y="288754"/>
                </a:cubicBezTo>
                <a:close/>
                <a:moveTo>
                  <a:pt x="0" y="0"/>
                </a:moveTo>
                <a:lnTo>
                  <a:pt x="142527" y="0"/>
                </a:lnTo>
                <a:lnTo>
                  <a:pt x="216675" y="98719"/>
                </a:lnTo>
                <a:lnTo>
                  <a:pt x="291097" y="0"/>
                </a:lnTo>
                <a:lnTo>
                  <a:pt x="433624" y="0"/>
                </a:lnTo>
                <a:lnTo>
                  <a:pt x="216675" y="2887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2" name="iṥ1îḓe">
            <a:extLst>
              <a:ext uri="{FF2B5EF4-FFF2-40B4-BE49-F238E27FC236}">
                <a16:creationId xmlns:a16="http://schemas.microsoft.com/office/drawing/2014/main" id="{23691149-05BE-538C-E577-C30D8934C52B}"/>
              </a:ext>
            </a:extLst>
          </p:cNvPr>
          <p:cNvSpPr/>
          <p:nvPr/>
        </p:nvSpPr>
        <p:spPr>
          <a:xfrm>
            <a:off x="6748814" y="1085359"/>
            <a:ext cx="1436667" cy="408440"/>
          </a:xfrm>
          <a:prstGeom prst="roundRect">
            <a:avLst/>
          </a:prstGeom>
          <a:solidFill>
            <a:srgbClr val="C816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04" tIns="45702" rIns="91404" bIns="45702" rtlCol="0" anchor="ctr" anchorCtr="0">
            <a:spAutoFit/>
          </a:bodyPr>
          <a:lstStyle/>
          <a:p>
            <a:pPr algn="ctr"/>
            <a:r>
              <a:rPr kumimoji="1" lang="zh-CN" altLang="en-US" sz="1799" b="1" dirty="0">
                <a:solidFill>
                  <a:srgbClr val="FFFFFF"/>
                </a:solidFill>
                <a:cs typeface="+mn-ea"/>
                <a:sym typeface="+mn-lt"/>
              </a:rPr>
              <a:t>学生工作</a:t>
            </a:r>
          </a:p>
        </p:txBody>
      </p:sp>
      <p:sp>
        <p:nvSpPr>
          <p:cNvPr id="3" name="iṣ1îde">
            <a:extLst>
              <a:ext uri="{FF2B5EF4-FFF2-40B4-BE49-F238E27FC236}">
                <a16:creationId xmlns:a16="http://schemas.microsoft.com/office/drawing/2014/main" id="{506B6F50-2762-EA1F-37FA-8F2D3478E985}"/>
              </a:ext>
            </a:extLst>
          </p:cNvPr>
          <p:cNvSpPr/>
          <p:nvPr/>
        </p:nvSpPr>
        <p:spPr>
          <a:xfrm>
            <a:off x="6172976" y="1587718"/>
            <a:ext cx="4725009" cy="1007718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 cap="flat">
            <a:solidFill>
              <a:srgbClr val="C00000"/>
            </a:solidFill>
            <a:prstDash val="solid"/>
            <a:miter/>
          </a:ln>
          <a:effectLst>
            <a:outerShdw dist="50800" dir="2700000" algn="ctr" rotWithShape="0">
              <a:srgbClr val="C00000"/>
            </a:outerShdw>
          </a:effectLst>
        </p:spPr>
        <p:txBody>
          <a:bodyPr rtlCol="0" anchor="ctr"/>
          <a:lstStyle/>
          <a:p>
            <a:pPr marL="0" lvl="1">
              <a:lnSpc>
                <a:spcPct val="150000"/>
              </a:lnSpc>
            </a:pPr>
            <a:r>
              <a:rPr lang="en-US" altLang="zh-CN" sz="1799" b="1" kern="100" dirty="0">
                <a:latin typeface="+mn-ea"/>
                <a:cs typeface="Times New Roman" panose="02020603050405020304" pitchFamily="18" charset="0"/>
              </a:rPr>
              <a:t>2022.03-2023.03</a:t>
            </a:r>
            <a:r>
              <a:rPr lang="zh-CN" altLang="en-US" sz="1799" b="1" kern="100" dirty="0">
                <a:latin typeface="+mn-ea"/>
                <a:cs typeface="Times New Roman" panose="02020603050405020304" pitchFamily="18" charset="0"/>
              </a:rPr>
              <a:t>    学生会活学术部干事</a:t>
            </a:r>
            <a:endParaRPr lang="en-US" altLang="zh-CN" sz="1799" b="1" kern="100" dirty="0">
              <a:latin typeface="+mn-ea"/>
              <a:cs typeface="Times New Roman" panose="02020603050405020304" pitchFamily="18" charset="0"/>
            </a:endParaRPr>
          </a:p>
          <a:p>
            <a:pPr marL="0" lvl="1">
              <a:lnSpc>
                <a:spcPct val="150000"/>
              </a:lnSpc>
            </a:pPr>
            <a:r>
              <a:rPr lang="en-US" altLang="zh-CN" sz="1799" b="1" kern="100" dirty="0">
                <a:latin typeface="+mn-ea"/>
                <a:cs typeface="Times New Roman" panose="02020603050405020304" pitchFamily="18" charset="0"/>
              </a:rPr>
              <a:t>2023.03-2024.03</a:t>
            </a:r>
            <a:r>
              <a:rPr lang="zh-CN" altLang="en-US" sz="1799" b="1" kern="100" dirty="0">
                <a:latin typeface="+mn-ea"/>
                <a:cs typeface="Times New Roman" panose="02020603050405020304" pitchFamily="18" charset="0"/>
              </a:rPr>
              <a:t>    学生会活动部部长</a:t>
            </a:r>
            <a:endParaRPr lang="en-US" altLang="zh-CN" sz="1799" b="1" kern="1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9" name="working-with-laptop_10910">
            <a:extLst>
              <a:ext uri="{FF2B5EF4-FFF2-40B4-BE49-F238E27FC236}">
                <a16:creationId xmlns:a16="http://schemas.microsoft.com/office/drawing/2014/main" id="{CB4913B2-0184-8C87-3F41-75C14C988FEE}"/>
              </a:ext>
            </a:extLst>
          </p:cNvPr>
          <p:cNvSpPr/>
          <p:nvPr/>
        </p:nvSpPr>
        <p:spPr>
          <a:xfrm>
            <a:off x="6248238" y="1062404"/>
            <a:ext cx="426041" cy="402045"/>
          </a:xfrm>
          <a:custGeom>
            <a:avLst/>
            <a:gdLst>
              <a:gd name="connsiteX0" fmla="*/ 0 w 608909"/>
              <a:gd name="connsiteY0" fmla="*/ 237594 h 574614"/>
              <a:gd name="connsiteX1" fmla="*/ 309923 w 608909"/>
              <a:gd name="connsiteY1" fmla="*/ 237594 h 574614"/>
              <a:gd name="connsiteX2" fmla="*/ 309923 w 608909"/>
              <a:gd name="connsiteY2" fmla="*/ 270691 h 574614"/>
              <a:gd name="connsiteX3" fmla="*/ 245580 w 608909"/>
              <a:gd name="connsiteY3" fmla="*/ 270691 h 574614"/>
              <a:gd name="connsiteX4" fmla="*/ 245580 w 608909"/>
              <a:gd name="connsiteY4" fmla="*/ 571721 h 574614"/>
              <a:gd name="connsiteX5" fmla="*/ 26461 w 608909"/>
              <a:gd name="connsiteY5" fmla="*/ 571721 h 574614"/>
              <a:gd name="connsiteX6" fmla="*/ 26461 w 608909"/>
              <a:gd name="connsiteY6" fmla="*/ 270691 h 574614"/>
              <a:gd name="connsiteX7" fmla="*/ 0 w 608909"/>
              <a:gd name="connsiteY7" fmla="*/ 270691 h 574614"/>
              <a:gd name="connsiteX8" fmla="*/ 569722 w 608909"/>
              <a:gd name="connsiteY8" fmla="*/ 204710 h 574614"/>
              <a:gd name="connsiteX9" fmla="*/ 606495 w 608909"/>
              <a:gd name="connsiteY9" fmla="*/ 204710 h 574614"/>
              <a:gd name="connsiteX10" fmla="*/ 608259 w 608909"/>
              <a:gd name="connsiteY10" fmla="*/ 205452 h 574614"/>
              <a:gd name="connsiteX11" fmla="*/ 608909 w 608909"/>
              <a:gd name="connsiteY11" fmla="*/ 207213 h 574614"/>
              <a:gd name="connsiteX12" fmla="*/ 599995 w 608909"/>
              <a:gd name="connsiteY12" fmla="*/ 322820 h 574614"/>
              <a:gd name="connsiteX13" fmla="*/ 521899 w 608909"/>
              <a:gd name="connsiteY13" fmla="*/ 438241 h 574614"/>
              <a:gd name="connsiteX14" fmla="*/ 521899 w 608909"/>
              <a:gd name="connsiteY14" fmla="*/ 524830 h 574614"/>
              <a:gd name="connsiteX15" fmla="*/ 540843 w 608909"/>
              <a:gd name="connsiteY15" fmla="*/ 524830 h 574614"/>
              <a:gd name="connsiteX16" fmla="*/ 586437 w 608909"/>
              <a:gd name="connsiteY16" fmla="*/ 572204 h 574614"/>
              <a:gd name="connsiteX17" fmla="*/ 584023 w 608909"/>
              <a:gd name="connsiteY17" fmla="*/ 574614 h 574614"/>
              <a:gd name="connsiteX18" fmla="*/ 560158 w 608909"/>
              <a:gd name="connsiteY18" fmla="*/ 574614 h 574614"/>
              <a:gd name="connsiteX19" fmla="*/ 557743 w 608909"/>
              <a:gd name="connsiteY19" fmla="*/ 572204 h 574614"/>
              <a:gd name="connsiteX20" fmla="*/ 540843 w 608909"/>
              <a:gd name="connsiteY20" fmla="*/ 554775 h 574614"/>
              <a:gd name="connsiteX21" fmla="*/ 462376 w 608909"/>
              <a:gd name="connsiteY21" fmla="*/ 554775 h 574614"/>
              <a:gd name="connsiteX22" fmla="*/ 445383 w 608909"/>
              <a:gd name="connsiteY22" fmla="*/ 572204 h 574614"/>
              <a:gd name="connsiteX23" fmla="*/ 442968 w 608909"/>
              <a:gd name="connsiteY23" fmla="*/ 574614 h 574614"/>
              <a:gd name="connsiteX24" fmla="*/ 419103 w 608909"/>
              <a:gd name="connsiteY24" fmla="*/ 574614 h 574614"/>
              <a:gd name="connsiteX25" fmla="*/ 416689 w 608909"/>
              <a:gd name="connsiteY25" fmla="*/ 572204 h 574614"/>
              <a:gd name="connsiteX26" fmla="*/ 462376 w 608909"/>
              <a:gd name="connsiteY26" fmla="*/ 524830 h 574614"/>
              <a:gd name="connsiteX27" fmla="*/ 481320 w 608909"/>
              <a:gd name="connsiteY27" fmla="*/ 524830 h 574614"/>
              <a:gd name="connsiteX28" fmla="*/ 481320 w 608909"/>
              <a:gd name="connsiteY28" fmla="*/ 442691 h 574614"/>
              <a:gd name="connsiteX29" fmla="*/ 421054 w 608909"/>
              <a:gd name="connsiteY29" fmla="*/ 442691 h 574614"/>
              <a:gd name="connsiteX30" fmla="*/ 418639 w 608909"/>
              <a:gd name="connsiteY30" fmla="*/ 440280 h 574614"/>
              <a:gd name="connsiteX31" fmla="*/ 418639 w 608909"/>
              <a:gd name="connsiteY31" fmla="*/ 404495 h 574614"/>
              <a:gd name="connsiteX32" fmla="*/ 419382 w 608909"/>
              <a:gd name="connsiteY32" fmla="*/ 402826 h 574614"/>
              <a:gd name="connsiteX33" fmla="*/ 421054 w 608909"/>
              <a:gd name="connsiteY33" fmla="*/ 402085 h 574614"/>
              <a:gd name="connsiteX34" fmla="*/ 487448 w 608909"/>
              <a:gd name="connsiteY34" fmla="*/ 402270 h 574614"/>
              <a:gd name="connsiteX35" fmla="*/ 559043 w 608909"/>
              <a:gd name="connsiteY35" fmla="*/ 322727 h 574614"/>
              <a:gd name="connsiteX36" fmla="*/ 567308 w 608909"/>
              <a:gd name="connsiteY36" fmla="*/ 207028 h 574614"/>
              <a:gd name="connsiteX37" fmla="*/ 569722 w 608909"/>
              <a:gd name="connsiteY37" fmla="*/ 204710 h 574614"/>
              <a:gd name="connsiteX38" fmla="*/ 487853 w 608909"/>
              <a:gd name="connsiteY38" fmla="*/ 137803 h 574614"/>
              <a:gd name="connsiteX39" fmla="*/ 498019 w 608909"/>
              <a:gd name="connsiteY39" fmla="*/ 137965 h 574614"/>
              <a:gd name="connsiteX40" fmla="*/ 512966 w 608909"/>
              <a:gd name="connsiteY40" fmla="*/ 141488 h 574614"/>
              <a:gd name="connsiteX41" fmla="*/ 513152 w 608909"/>
              <a:gd name="connsiteY41" fmla="*/ 141580 h 574614"/>
              <a:gd name="connsiteX42" fmla="*/ 553909 w 608909"/>
              <a:gd name="connsiteY42" fmla="*/ 197944 h 574614"/>
              <a:gd name="connsiteX43" fmla="*/ 537476 w 608909"/>
              <a:gd name="connsiteY43" fmla="*/ 345157 h 574614"/>
              <a:gd name="connsiteX44" fmla="*/ 470445 w 608909"/>
              <a:gd name="connsiteY44" fmla="*/ 387986 h 574614"/>
              <a:gd name="connsiteX45" fmla="*/ 470166 w 608909"/>
              <a:gd name="connsiteY45" fmla="*/ 387894 h 574614"/>
              <a:gd name="connsiteX46" fmla="*/ 366834 w 608909"/>
              <a:gd name="connsiteY46" fmla="*/ 403746 h 574614"/>
              <a:gd name="connsiteX47" fmla="*/ 320877 w 608909"/>
              <a:gd name="connsiteY47" fmla="*/ 546973 h 574614"/>
              <a:gd name="connsiteX48" fmla="*/ 288661 w 608909"/>
              <a:gd name="connsiteY48" fmla="*/ 572003 h 574614"/>
              <a:gd name="connsiteX49" fmla="*/ 280584 w 608909"/>
              <a:gd name="connsiteY49" fmla="*/ 570983 h 574614"/>
              <a:gd name="connsiteX50" fmla="*/ 256446 w 608909"/>
              <a:gd name="connsiteY50" fmla="*/ 530750 h 574614"/>
              <a:gd name="connsiteX51" fmla="*/ 313079 w 608909"/>
              <a:gd name="connsiteY51" fmla="*/ 356560 h 574614"/>
              <a:gd name="connsiteX52" fmla="*/ 415854 w 608909"/>
              <a:gd name="connsiteY52" fmla="*/ 322909 h 574614"/>
              <a:gd name="connsiteX53" fmla="*/ 426252 w 608909"/>
              <a:gd name="connsiteY53" fmla="*/ 229093 h 574614"/>
              <a:gd name="connsiteX54" fmla="*/ 426438 w 608909"/>
              <a:gd name="connsiteY54" fmla="*/ 226960 h 574614"/>
              <a:gd name="connsiteX55" fmla="*/ 368319 w 608909"/>
              <a:gd name="connsiteY55" fmla="*/ 233728 h 574614"/>
              <a:gd name="connsiteX56" fmla="*/ 292654 w 608909"/>
              <a:gd name="connsiteY56" fmla="*/ 225663 h 574614"/>
              <a:gd name="connsiteX57" fmla="*/ 268979 w 608909"/>
              <a:gd name="connsiteY57" fmla="*/ 190343 h 574614"/>
              <a:gd name="connsiteX58" fmla="*/ 304352 w 608909"/>
              <a:gd name="connsiteY58" fmla="*/ 166796 h 574614"/>
              <a:gd name="connsiteX59" fmla="*/ 449277 w 608909"/>
              <a:gd name="connsiteY59" fmla="*/ 152427 h 574614"/>
              <a:gd name="connsiteX60" fmla="*/ 483257 w 608909"/>
              <a:gd name="connsiteY60" fmla="*/ 138336 h 574614"/>
              <a:gd name="connsiteX61" fmla="*/ 487853 w 608909"/>
              <a:gd name="connsiteY61" fmla="*/ 137803 h 574614"/>
              <a:gd name="connsiteX62" fmla="*/ 97694 w 608909"/>
              <a:gd name="connsiteY62" fmla="*/ 60400 h 574614"/>
              <a:gd name="connsiteX63" fmla="*/ 100014 w 608909"/>
              <a:gd name="connsiteY63" fmla="*/ 61698 h 574614"/>
              <a:gd name="connsiteX64" fmla="*/ 138444 w 608909"/>
              <a:gd name="connsiteY64" fmla="*/ 202291 h 574614"/>
              <a:gd name="connsiteX65" fmla="*/ 251968 w 608909"/>
              <a:gd name="connsiteY65" fmla="*/ 202291 h 574614"/>
              <a:gd name="connsiteX66" fmla="*/ 253824 w 608909"/>
              <a:gd name="connsiteY66" fmla="*/ 204144 h 574614"/>
              <a:gd name="connsiteX67" fmla="*/ 253824 w 608909"/>
              <a:gd name="connsiteY67" fmla="*/ 225367 h 574614"/>
              <a:gd name="connsiteX68" fmla="*/ 251968 w 608909"/>
              <a:gd name="connsiteY68" fmla="*/ 227221 h 574614"/>
              <a:gd name="connsiteX69" fmla="*/ 120807 w 608909"/>
              <a:gd name="connsiteY69" fmla="*/ 227221 h 574614"/>
              <a:gd name="connsiteX70" fmla="*/ 119043 w 608909"/>
              <a:gd name="connsiteY70" fmla="*/ 225831 h 574614"/>
              <a:gd name="connsiteX71" fmla="*/ 75973 w 608909"/>
              <a:gd name="connsiteY71" fmla="*/ 68278 h 574614"/>
              <a:gd name="connsiteX72" fmla="*/ 76158 w 608909"/>
              <a:gd name="connsiteY72" fmla="*/ 66888 h 574614"/>
              <a:gd name="connsiteX73" fmla="*/ 77272 w 608909"/>
              <a:gd name="connsiteY73" fmla="*/ 66053 h 574614"/>
              <a:gd name="connsiteX74" fmla="*/ 490077 w 608909"/>
              <a:gd name="connsiteY74" fmla="*/ 0 h 574614"/>
              <a:gd name="connsiteX75" fmla="*/ 557326 w 608909"/>
              <a:gd name="connsiteY75" fmla="*/ 67143 h 574614"/>
              <a:gd name="connsiteX76" fmla="*/ 490077 w 608909"/>
              <a:gd name="connsiteY76" fmla="*/ 134286 h 574614"/>
              <a:gd name="connsiteX77" fmla="*/ 422828 w 608909"/>
              <a:gd name="connsiteY77" fmla="*/ 67143 h 574614"/>
              <a:gd name="connsiteX78" fmla="*/ 490077 w 608909"/>
              <a:gd name="connsiteY78" fmla="*/ 0 h 57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608909" h="574614">
                <a:moveTo>
                  <a:pt x="0" y="237594"/>
                </a:moveTo>
                <a:lnTo>
                  <a:pt x="309923" y="237594"/>
                </a:lnTo>
                <a:lnTo>
                  <a:pt x="309923" y="270691"/>
                </a:lnTo>
                <a:lnTo>
                  <a:pt x="245580" y="270691"/>
                </a:lnTo>
                <a:lnTo>
                  <a:pt x="245580" y="571721"/>
                </a:lnTo>
                <a:lnTo>
                  <a:pt x="26461" y="571721"/>
                </a:lnTo>
                <a:lnTo>
                  <a:pt x="26461" y="270691"/>
                </a:lnTo>
                <a:lnTo>
                  <a:pt x="0" y="270691"/>
                </a:lnTo>
                <a:close/>
                <a:moveTo>
                  <a:pt x="569722" y="204710"/>
                </a:moveTo>
                <a:lnTo>
                  <a:pt x="606495" y="204710"/>
                </a:lnTo>
                <a:cubicBezTo>
                  <a:pt x="607145" y="204710"/>
                  <a:pt x="607795" y="204988"/>
                  <a:pt x="608259" y="205452"/>
                </a:cubicBezTo>
                <a:cubicBezTo>
                  <a:pt x="608723" y="205915"/>
                  <a:pt x="608909" y="206564"/>
                  <a:pt x="608909" y="207213"/>
                </a:cubicBezTo>
                <a:lnTo>
                  <a:pt x="599995" y="322820"/>
                </a:lnTo>
                <a:cubicBezTo>
                  <a:pt x="594794" y="378166"/>
                  <a:pt x="581051" y="436665"/>
                  <a:pt x="521899" y="438241"/>
                </a:cubicBezTo>
                <a:lnTo>
                  <a:pt x="521899" y="524830"/>
                </a:lnTo>
                <a:lnTo>
                  <a:pt x="540843" y="524830"/>
                </a:lnTo>
                <a:cubicBezTo>
                  <a:pt x="565544" y="524830"/>
                  <a:pt x="586437" y="546524"/>
                  <a:pt x="586437" y="572204"/>
                </a:cubicBezTo>
                <a:cubicBezTo>
                  <a:pt x="586437" y="573502"/>
                  <a:pt x="585416" y="574614"/>
                  <a:pt x="584023" y="574614"/>
                </a:cubicBezTo>
                <a:lnTo>
                  <a:pt x="560158" y="574614"/>
                </a:lnTo>
                <a:cubicBezTo>
                  <a:pt x="558858" y="574614"/>
                  <a:pt x="557743" y="573502"/>
                  <a:pt x="557743" y="572204"/>
                </a:cubicBezTo>
                <a:cubicBezTo>
                  <a:pt x="557743" y="562747"/>
                  <a:pt x="550036" y="554775"/>
                  <a:pt x="540843" y="554775"/>
                </a:cubicBezTo>
                <a:lnTo>
                  <a:pt x="462376" y="554775"/>
                </a:lnTo>
                <a:cubicBezTo>
                  <a:pt x="453183" y="554775"/>
                  <a:pt x="445383" y="562747"/>
                  <a:pt x="445383" y="572204"/>
                </a:cubicBezTo>
                <a:cubicBezTo>
                  <a:pt x="445383" y="573502"/>
                  <a:pt x="444361" y="574614"/>
                  <a:pt x="442968" y="574614"/>
                </a:cubicBezTo>
                <a:lnTo>
                  <a:pt x="419103" y="574614"/>
                </a:lnTo>
                <a:cubicBezTo>
                  <a:pt x="417803" y="574614"/>
                  <a:pt x="416689" y="573502"/>
                  <a:pt x="416689" y="572204"/>
                </a:cubicBezTo>
                <a:cubicBezTo>
                  <a:pt x="416689" y="546524"/>
                  <a:pt x="437675" y="524830"/>
                  <a:pt x="462376" y="524830"/>
                </a:cubicBezTo>
                <a:lnTo>
                  <a:pt x="481320" y="524830"/>
                </a:lnTo>
                <a:lnTo>
                  <a:pt x="481320" y="442691"/>
                </a:lnTo>
                <a:lnTo>
                  <a:pt x="421054" y="442691"/>
                </a:lnTo>
                <a:cubicBezTo>
                  <a:pt x="419754" y="442691"/>
                  <a:pt x="418639" y="441578"/>
                  <a:pt x="418639" y="440280"/>
                </a:cubicBezTo>
                <a:lnTo>
                  <a:pt x="418639" y="404495"/>
                </a:lnTo>
                <a:cubicBezTo>
                  <a:pt x="418639" y="403846"/>
                  <a:pt x="418918" y="403290"/>
                  <a:pt x="419382" y="402826"/>
                </a:cubicBezTo>
                <a:cubicBezTo>
                  <a:pt x="419846" y="402363"/>
                  <a:pt x="420404" y="402085"/>
                  <a:pt x="421054" y="402085"/>
                </a:cubicBezTo>
                <a:cubicBezTo>
                  <a:pt x="421054" y="402085"/>
                  <a:pt x="486520" y="402270"/>
                  <a:pt x="487448" y="402270"/>
                </a:cubicBezTo>
                <a:cubicBezTo>
                  <a:pt x="547436" y="402270"/>
                  <a:pt x="557929" y="358419"/>
                  <a:pt x="559043" y="322727"/>
                </a:cubicBezTo>
                <a:lnTo>
                  <a:pt x="567308" y="207028"/>
                </a:lnTo>
                <a:cubicBezTo>
                  <a:pt x="567401" y="205730"/>
                  <a:pt x="568422" y="204710"/>
                  <a:pt x="569722" y="204710"/>
                </a:cubicBezTo>
                <a:close/>
                <a:moveTo>
                  <a:pt x="487853" y="137803"/>
                </a:moveTo>
                <a:cubicBezTo>
                  <a:pt x="490615" y="137594"/>
                  <a:pt x="494305" y="137502"/>
                  <a:pt x="498019" y="137965"/>
                </a:cubicBezTo>
                <a:cubicBezTo>
                  <a:pt x="505168" y="138985"/>
                  <a:pt x="512966" y="141488"/>
                  <a:pt x="512966" y="141488"/>
                </a:cubicBezTo>
                <a:lnTo>
                  <a:pt x="513152" y="141580"/>
                </a:lnTo>
                <a:cubicBezTo>
                  <a:pt x="535063" y="149553"/>
                  <a:pt x="556973" y="170504"/>
                  <a:pt x="553909" y="197944"/>
                </a:cubicBezTo>
                <a:lnTo>
                  <a:pt x="537476" y="345157"/>
                </a:lnTo>
                <a:cubicBezTo>
                  <a:pt x="533856" y="377140"/>
                  <a:pt x="510831" y="389099"/>
                  <a:pt x="470445" y="387986"/>
                </a:cubicBezTo>
                <a:cubicBezTo>
                  <a:pt x="470352" y="387986"/>
                  <a:pt x="470259" y="387894"/>
                  <a:pt x="470166" y="387894"/>
                </a:cubicBezTo>
                <a:cubicBezTo>
                  <a:pt x="427645" y="385576"/>
                  <a:pt x="374818" y="386503"/>
                  <a:pt x="366834" y="403746"/>
                </a:cubicBezTo>
                <a:cubicBezTo>
                  <a:pt x="357271" y="423677"/>
                  <a:pt x="336196" y="486438"/>
                  <a:pt x="320877" y="546973"/>
                </a:cubicBezTo>
                <a:cubicBezTo>
                  <a:pt x="317164" y="561991"/>
                  <a:pt x="303609" y="572003"/>
                  <a:pt x="288661" y="572003"/>
                </a:cubicBezTo>
                <a:cubicBezTo>
                  <a:pt x="286062" y="572003"/>
                  <a:pt x="283277" y="571632"/>
                  <a:pt x="280584" y="570983"/>
                </a:cubicBezTo>
                <a:cubicBezTo>
                  <a:pt x="262759" y="566534"/>
                  <a:pt x="251989" y="548549"/>
                  <a:pt x="256446" y="530750"/>
                </a:cubicBezTo>
                <a:cubicBezTo>
                  <a:pt x="265173" y="496357"/>
                  <a:pt x="294789" y="384371"/>
                  <a:pt x="313079" y="356560"/>
                </a:cubicBezTo>
                <a:cubicBezTo>
                  <a:pt x="326634" y="336072"/>
                  <a:pt x="361078" y="324855"/>
                  <a:pt x="415854" y="322909"/>
                </a:cubicBezTo>
                <a:lnTo>
                  <a:pt x="426252" y="229093"/>
                </a:lnTo>
                <a:lnTo>
                  <a:pt x="426438" y="226960"/>
                </a:lnTo>
                <a:cubicBezTo>
                  <a:pt x="408520" y="231410"/>
                  <a:pt x="389487" y="233728"/>
                  <a:pt x="368319" y="233728"/>
                </a:cubicBezTo>
                <a:cubicBezTo>
                  <a:pt x="345016" y="233728"/>
                  <a:pt x="319763" y="231132"/>
                  <a:pt x="292654" y="225663"/>
                </a:cubicBezTo>
                <a:cubicBezTo>
                  <a:pt x="276314" y="222418"/>
                  <a:pt x="265730" y="206658"/>
                  <a:pt x="268979" y="190343"/>
                </a:cubicBezTo>
                <a:cubicBezTo>
                  <a:pt x="272229" y="174119"/>
                  <a:pt x="288012" y="163459"/>
                  <a:pt x="304352" y="166796"/>
                </a:cubicBezTo>
                <a:cubicBezTo>
                  <a:pt x="369155" y="179589"/>
                  <a:pt x="417897" y="174768"/>
                  <a:pt x="449277" y="152427"/>
                </a:cubicBezTo>
                <a:cubicBezTo>
                  <a:pt x="449277" y="152427"/>
                  <a:pt x="466174" y="140375"/>
                  <a:pt x="483257" y="138336"/>
                </a:cubicBezTo>
                <a:cubicBezTo>
                  <a:pt x="483257" y="138336"/>
                  <a:pt x="485091" y="138012"/>
                  <a:pt x="487853" y="137803"/>
                </a:cubicBezTo>
                <a:close/>
                <a:moveTo>
                  <a:pt x="97694" y="60400"/>
                </a:moveTo>
                <a:cubicBezTo>
                  <a:pt x="98715" y="60122"/>
                  <a:pt x="99736" y="60771"/>
                  <a:pt x="100014" y="61698"/>
                </a:cubicBezTo>
                <a:lnTo>
                  <a:pt x="138444" y="202291"/>
                </a:lnTo>
                <a:lnTo>
                  <a:pt x="251968" y="202291"/>
                </a:lnTo>
                <a:cubicBezTo>
                  <a:pt x="252989" y="202291"/>
                  <a:pt x="253824" y="203125"/>
                  <a:pt x="253824" y="204144"/>
                </a:cubicBezTo>
                <a:lnTo>
                  <a:pt x="253824" y="225367"/>
                </a:lnTo>
                <a:cubicBezTo>
                  <a:pt x="253824" y="226387"/>
                  <a:pt x="252989" y="227221"/>
                  <a:pt x="251968" y="227221"/>
                </a:cubicBezTo>
                <a:lnTo>
                  <a:pt x="120807" y="227221"/>
                </a:lnTo>
                <a:cubicBezTo>
                  <a:pt x="119971" y="227221"/>
                  <a:pt x="119229" y="226665"/>
                  <a:pt x="119043" y="225831"/>
                </a:cubicBezTo>
                <a:lnTo>
                  <a:pt x="75973" y="68278"/>
                </a:lnTo>
                <a:cubicBezTo>
                  <a:pt x="75787" y="67814"/>
                  <a:pt x="75880" y="67258"/>
                  <a:pt x="76158" y="66888"/>
                </a:cubicBezTo>
                <a:cubicBezTo>
                  <a:pt x="76344" y="66424"/>
                  <a:pt x="76808" y="66146"/>
                  <a:pt x="77272" y="66053"/>
                </a:cubicBezTo>
                <a:close/>
                <a:moveTo>
                  <a:pt x="490077" y="0"/>
                </a:moveTo>
                <a:cubicBezTo>
                  <a:pt x="527218" y="0"/>
                  <a:pt x="557326" y="30061"/>
                  <a:pt x="557326" y="67143"/>
                </a:cubicBezTo>
                <a:cubicBezTo>
                  <a:pt x="557326" y="104225"/>
                  <a:pt x="527218" y="134286"/>
                  <a:pt x="490077" y="134286"/>
                </a:cubicBezTo>
                <a:cubicBezTo>
                  <a:pt x="452936" y="134286"/>
                  <a:pt x="422828" y="104225"/>
                  <a:pt x="422828" y="67143"/>
                </a:cubicBezTo>
                <a:cubicBezTo>
                  <a:pt x="422828" y="30061"/>
                  <a:pt x="452936" y="0"/>
                  <a:pt x="49007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A1C24D64-4CB2-0B4A-9A23-A88AC5CA4068}"/>
              </a:ext>
            </a:extLst>
          </p:cNvPr>
          <p:cNvCxnSpPr/>
          <p:nvPr/>
        </p:nvCxnSpPr>
        <p:spPr bwMode="auto">
          <a:xfrm>
            <a:off x="985429" y="777939"/>
            <a:ext cx="1583557" cy="0"/>
          </a:xfrm>
          <a:prstGeom prst="line">
            <a:avLst/>
          </a:prstGeom>
          <a:ln w="50800"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4678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bldLvl="0" animBg="1"/>
      <p:bldP spid="7" grpId="0" animBg="1"/>
      <p:bldP spid="13" grpId="0"/>
      <p:bldP spid="14" grpId="0" animBg="1"/>
      <p:bldP spid="15" grpId="0" animBg="1"/>
      <p:bldP spid="16" grpId="0" animBg="1"/>
      <p:bldP spid="2" grpId="0" bldLvl="0" animBg="1"/>
      <p:bldP spid="3" grpId="0" bldLvl="0" animBg="1"/>
      <p:bldP spid="9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54"/>
          <p:cNvSpPr txBox="1"/>
          <p:nvPr/>
        </p:nvSpPr>
        <p:spPr>
          <a:xfrm>
            <a:off x="973806" y="319397"/>
            <a:ext cx="2379665" cy="523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r>
              <a:rPr lang="zh-CN" altLang="en-US" sz="2799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科研经历</a:t>
            </a:r>
          </a:p>
        </p:txBody>
      </p:sp>
      <p:sp>
        <p:nvSpPr>
          <p:cNvPr id="2" name="iṣ1îde">
            <a:extLst>
              <a:ext uri="{FF2B5EF4-FFF2-40B4-BE49-F238E27FC236}">
                <a16:creationId xmlns:a16="http://schemas.microsoft.com/office/drawing/2014/main" id="{2459F9EA-162C-8A88-910A-0027AD060468}"/>
              </a:ext>
            </a:extLst>
          </p:cNvPr>
          <p:cNvSpPr/>
          <p:nvPr/>
        </p:nvSpPr>
        <p:spPr>
          <a:xfrm>
            <a:off x="698647" y="1104221"/>
            <a:ext cx="2543316" cy="1813548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 cap="flat">
            <a:solidFill>
              <a:srgbClr val="C00000"/>
            </a:solidFill>
            <a:prstDash val="solid"/>
            <a:miter/>
          </a:ln>
          <a:effectLst>
            <a:outerShdw dist="50800" dir="2700000" algn="ctr" rotWithShape="0">
              <a:srgbClr val="C00000"/>
            </a:outerShdw>
          </a:effectLst>
        </p:spPr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zh-CN" sz="1799" b="1" kern="1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iṣ1îde">
            <a:extLst>
              <a:ext uri="{FF2B5EF4-FFF2-40B4-BE49-F238E27FC236}">
                <a16:creationId xmlns:a16="http://schemas.microsoft.com/office/drawing/2014/main" id="{AF6A1CC6-C04D-27E9-80F7-ED7ABD7D992C}"/>
              </a:ext>
            </a:extLst>
          </p:cNvPr>
          <p:cNvSpPr/>
          <p:nvPr/>
        </p:nvSpPr>
        <p:spPr>
          <a:xfrm>
            <a:off x="3627497" y="1106994"/>
            <a:ext cx="2543316" cy="1813548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 cap="flat">
            <a:solidFill>
              <a:srgbClr val="C00000"/>
            </a:solidFill>
            <a:prstDash val="solid"/>
            <a:miter/>
          </a:ln>
          <a:effectLst>
            <a:outerShdw dist="50800" dir="2700000" algn="ctr" rotWithShape="0">
              <a:srgbClr val="C00000"/>
            </a:outerShdw>
          </a:effectLst>
        </p:spPr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zh-CN" sz="1799" b="1" kern="1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" name="iṣ1îde">
            <a:extLst>
              <a:ext uri="{FF2B5EF4-FFF2-40B4-BE49-F238E27FC236}">
                <a16:creationId xmlns:a16="http://schemas.microsoft.com/office/drawing/2014/main" id="{E49F0586-7166-4A12-19D6-F254DBD5F2E1}"/>
              </a:ext>
            </a:extLst>
          </p:cNvPr>
          <p:cNvSpPr/>
          <p:nvPr/>
        </p:nvSpPr>
        <p:spPr>
          <a:xfrm>
            <a:off x="679256" y="3362512"/>
            <a:ext cx="2543316" cy="1813548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 cap="flat">
            <a:solidFill>
              <a:srgbClr val="C00000"/>
            </a:solidFill>
            <a:prstDash val="solid"/>
            <a:miter/>
          </a:ln>
          <a:effectLst>
            <a:outerShdw dist="50800" dir="2700000" algn="ctr" rotWithShape="0">
              <a:srgbClr val="C00000"/>
            </a:outerShdw>
          </a:effectLst>
        </p:spPr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zh-CN" sz="1799" b="1" kern="1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2A78BDF-AD83-C8C1-44B5-78E854D9091A}"/>
              </a:ext>
            </a:extLst>
          </p:cNvPr>
          <p:cNvSpPr/>
          <p:nvPr/>
        </p:nvSpPr>
        <p:spPr>
          <a:xfrm>
            <a:off x="4023360" y="3749041"/>
            <a:ext cx="195626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。</a:t>
            </a:r>
            <a:r>
              <a:rPr lang="zh-CN" altLang="en-US" b="1" dirty="0">
                <a:solidFill>
                  <a:srgbClr val="FF0000"/>
                </a:solidFill>
              </a:rPr>
              <a:t>。。。。。。</a:t>
            </a:r>
            <a:r>
              <a:rPr lang="zh-CN" altLang="en-US" b="1" dirty="0"/>
              <a:t>。</a:t>
            </a:r>
          </a:p>
        </p:txBody>
      </p:sp>
      <p:sp>
        <p:nvSpPr>
          <p:cNvPr id="12" name="iṣ1îde">
            <a:extLst>
              <a:ext uri="{FF2B5EF4-FFF2-40B4-BE49-F238E27FC236}">
                <a16:creationId xmlns:a16="http://schemas.microsoft.com/office/drawing/2014/main" id="{BD9B41DD-8A93-15AF-D99F-9F30BB584DD4}"/>
              </a:ext>
            </a:extLst>
          </p:cNvPr>
          <p:cNvSpPr/>
          <p:nvPr/>
        </p:nvSpPr>
        <p:spPr>
          <a:xfrm>
            <a:off x="7287865" y="1076514"/>
            <a:ext cx="4205487" cy="4177129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 cap="flat">
            <a:solidFill>
              <a:srgbClr val="C00000"/>
            </a:solidFill>
            <a:prstDash val="solid"/>
            <a:miter/>
          </a:ln>
          <a:effectLst>
            <a:outerShdw dist="50800" dir="2700000" algn="ctr" rotWithShape="0">
              <a:srgbClr val="C00000"/>
            </a:outerShdw>
          </a:effectLst>
        </p:spPr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799" b="1" kern="100" dirty="0">
                <a:latin typeface="+mn-ea"/>
                <a:cs typeface="Times New Roman" panose="02020603050405020304" pitchFamily="18" charset="0"/>
              </a:rPr>
              <a:t>介绍科研项目基本情况、目前所取得的成果及自身贡献</a:t>
            </a:r>
            <a:endParaRPr lang="en-US" altLang="zh-CN" sz="1799" b="1" kern="100" dirty="0">
              <a:latin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 bldLvl="0" animBg="1"/>
      <p:bldP spid="8" grpId="0" bldLvl="0" animBg="1"/>
      <p:bldP spid="12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57CBD-FF9A-B89E-01D1-CA54FD140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54">
            <a:extLst>
              <a:ext uri="{FF2B5EF4-FFF2-40B4-BE49-F238E27FC236}">
                <a16:creationId xmlns:a16="http://schemas.microsoft.com/office/drawing/2014/main" id="{148AF51F-8B60-DC8D-3B06-08ADDA278554}"/>
              </a:ext>
            </a:extLst>
          </p:cNvPr>
          <p:cNvSpPr txBox="1"/>
          <p:nvPr/>
        </p:nvSpPr>
        <p:spPr>
          <a:xfrm>
            <a:off x="973806" y="319397"/>
            <a:ext cx="3531692" cy="523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r>
              <a:rPr lang="zh-CN" altLang="en-US" sz="2799" b="1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社会实践及志愿服务</a:t>
            </a:r>
            <a:endParaRPr lang="zh-CN" altLang="en-US" sz="2799" b="1" dirty="0">
              <a:solidFill>
                <a:schemeClr val="accent6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iṣ1îde">
            <a:extLst>
              <a:ext uri="{FF2B5EF4-FFF2-40B4-BE49-F238E27FC236}">
                <a16:creationId xmlns:a16="http://schemas.microsoft.com/office/drawing/2014/main" id="{AB24AFBC-022D-A18A-1EAB-F693E9DA2CC3}"/>
              </a:ext>
            </a:extLst>
          </p:cNvPr>
          <p:cNvSpPr/>
          <p:nvPr/>
        </p:nvSpPr>
        <p:spPr>
          <a:xfrm>
            <a:off x="1288854" y="1004470"/>
            <a:ext cx="2543316" cy="1813548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 cap="flat">
            <a:solidFill>
              <a:srgbClr val="C00000"/>
            </a:solidFill>
            <a:prstDash val="solid"/>
            <a:miter/>
          </a:ln>
          <a:effectLst>
            <a:outerShdw dist="50800" dir="2700000" algn="ctr" rotWithShape="0">
              <a:srgbClr val="C00000"/>
            </a:outerShdw>
          </a:effectLst>
        </p:spPr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zh-CN" sz="1799" b="1" kern="1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4" name="iṥ1îḓe">
            <a:extLst>
              <a:ext uri="{FF2B5EF4-FFF2-40B4-BE49-F238E27FC236}">
                <a16:creationId xmlns:a16="http://schemas.microsoft.com/office/drawing/2014/main" id="{29E8E5BA-A252-1EC7-5F25-E107C7F25A03}"/>
              </a:ext>
            </a:extLst>
          </p:cNvPr>
          <p:cNvSpPr/>
          <p:nvPr/>
        </p:nvSpPr>
        <p:spPr>
          <a:xfrm>
            <a:off x="1288854" y="2849052"/>
            <a:ext cx="2543315" cy="408463"/>
          </a:xfrm>
          <a:prstGeom prst="roundRect">
            <a:avLst/>
          </a:prstGeom>
          <a:solidFill>
            <a:srgbClr val="C816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04" tIns="45702" rIns="91404" bIns="45702" rtlCol="0" anchor="ctr" anchorCtr="0">
            <a:spAutoFit/>
          </a:bodyPr>
          <a:lstStyle/>
          <a:p>
            <a:pPr algn="ctr"/>
            <a:r>
              <a:rPr kumimoji="1" lang="zh-CN" altLang="en-US" sz="1799" b="1" dirty="0">
                <a:solidFill>
                  <a:srgbClr val="FFFFFF"/>
                </a:solidFill>
                <a:cs typeface="+mn-ea"/>
                <a:sym typeface="+mn-lt"/>
              </a:rPr>
              <a:t>基本介绍</a:t>
            </a:r>
          </a:p>
        </p:txBody>
      </p:sp>
      <p:sp>
        <p:nvSpPr>
          <p:cNvPr id="6" name="iṣ1îde">
            <a:extLst>
              <a:ext uri="{FF2B5EF4-FFF2-40B4-BE49-F238E27FC236}">
                <a16:creationId xmlns:a16="http://schemas.microsoft.com/office/drawing/2014/main" id="{935FBC94-3BD5-63CB-ACF7-EBF423FF03C9}"/>
              </a:ext>
            </a:extLst>
          </p:cNvPr>
          <p:cNvSpPr/>
          <p:nvPr/>
        </p:nvSpPr>
        <p:spPr>
          <a:xfrm>
            <a:off x="4641651" y="998926"/>
            <a:ext cx="2543316" cy="1813548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 cap="flat">
            <a:solidFill>
              <a:srgbClr val="C00000"/>
            </a:solidFill>
            <a:prstDash val="solid"/>
            <a:miter/>
          </a:ln>
          <a:effectLst>
            <a:outerShdw dist="50800" dir="2700000" algn="ctr" rotWithShape="0">
              <a:srgbClr val="C00000"/>
            </a:outerShdw>
          </a:effectLst>
        </p:spPr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zh-CN" sz="1799" b="1" kern="1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7" name="iṥ1îḓe">
            <a:extLst>
              <a:ext uri="{FF2B5EF4-FFF2-40B4-BE49-F238E27FC236}">
                <a16:creationId xmlns:a16="http://schemas.microsoft.com/office/drawing/2014/main" id="{0CBAD377-D5FC-086E-E143-B14B714B662E}"/>
              </a:ext>
            </a:extLst>
          </p:cNvPr>
          <p:cNvSpPr/>
          <p:nvPr/>
        </p:nvSpPr>
        <p:spPr>
          <a:xfrm>
            <a:off x="4641651" y="2843508"/>
            <a:ext cx="2543315" cy="408463"/>
          </a:xfrm>
          <a:prstGeom prst="roundRect">
            <a:avLst/>
          </a:prstGeom>
          <a:solidFill>
            <a:srgbClr val="C816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04" tIns="45702" rIns="91404" bIns="45702" rtlCol="0" anchor="ctr" anchorCtr="0">
            <a:spAutoFit/>
          </a:bodyPr>
          <a:lstStyle/>
          <a:p>
            <a:pPr algn="ctr"/>
            <a:r>
              <a:rPr kumimoji="1" lang="zh-CN" altLang="en-US" sz="1799" b="1" dirty="0">
                <a:solidFill>
                  <a:srgbClr val="FFFFFF"/>
                </a:solidFill>
                <a:cs typeface="+mn-ea"/>
                <a:sym typeface="+mn-lt"/>
              </a:rPr>
              <a:t>基本介绍</a:t>
            </a:r>
          </a:p>
        </p:txBody>
      </p:sp>
      <p:sp>
        <p:nvSpPr>
          <p:cNvPr id="8" name="iṣ1îde">
            <a:extLst>
              <a:ext uri="{FF2B5EF4-FFF2-40B4-BE49-F238E27FC236}">
                <a16:creationId xmlns:a16="http://schemas.microsoft.com/office/drawing/2014/main" id="{1D1EFE17-8182-8F53-CA7A-AC0F519CC7AF}"/>
              </a:ext>
            </a:extLst>
          </p:cNvPr>
          <p:cNvSpPr/>
          <p:nvPr/>
        </p:nvSpPr>
        <p:spPr>
          <a:xfrm>
            <a:off x="8058168" y="1007241"/>
            <a:ext cx="2543316" cy="1813548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 cap="flat">
            <a:solidFill>
              <a:srgbClr val="C00000"/>
            </a:solidFill>
            <a:prstDash val="solid"/>
            <a:miter/>
          </a:ln>
          <a:effectLst>
            <a:outerShdw dist="50800" dir="2700000" algn="ctr" rotWithShape="0">
              <a:srgbClr val="C00000"/>
            </a:outerShdw>
          </a:effectLst>
        </p:spPr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zh-CN" sz="1799" b="1" kern="1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9" name="iṥ1îḓe">
            <a:extLst>
              <a:ext uri="{FF2B5EF4-FFF2-40B4-BE49-F238E27FC236}">
                <a16:creationId xmlns:a16="http://schemas.microsoft.com/office/drawing/2014/main" id="{33B1285D-7EA2-02CA-1EDE-D98E6DCE7601}"/>
              </a:ext>
            </a:extLst>
          </p:cNvPr>
          <p:cNvSpPr/>
          <p:nvPr/>
        </p:nvSpPr>
        <p:spPr>
          <a:xfrm>
            <a:off x="8058168" y="2851823"/>
            <a:ext cx="2543315" cy="408463"/>
          </a:xfrm>
          <a:prstGeom prst="roundRect">
            <a:avLst/>
          </a:prstGeom>
          <a:solidFill>
            <a:srgbClr val="C816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04" tIns="45702" rIns="91404" bIns="45702" rtlCol="0" anchor="ctr" anchorCtr="0">
            <a:spAutoFit/>
          </a:bodyPr>
          <a:lstStyle/>
          <a:p>
            <a:pPr algn="ctr"/>
            <a:r>
              <a:rPr kumimoji="1" lang="zh-CN" altLang="en-US" sz="1799" b="1" dirty="0">
                <a:solidFill>
                  <a:srgbClr val="FFFFFF"/>
                </a:solidFill>
                <a:cs typeface="+mn-ea"/>
                <a:sym typeface="+mn-lt"/>
              </a:rPr>
              <a:t>基本介绍</a:t>
            </a:r>
          </a:p>
        </p:txBody>
      </p:sp>
      <p:sp>
        <p:nvSpPr>
          <p:cNvPr id="10" name="iṣ1îde">
            <a:extLst>
              <a:ext uri="{FF2B5EF4-FFF2-40B4-BE49-F238E27FC236}">
                <a16:creationId xmlns:a16="http://schemas.microsoft.com/office/drawing/2014/main" id="{8BB439D6-7DD2-D6DE-7CD9-5F08FDBD4C02}"/>
              </a:ext>
            </a:extLst>
          </p:cNvPr>
          <p:cNvSpPr/>
          <p:nvPr/>
        </p:nvSpPr>
        <p:spPr>
          <a:xfrm>
            <a:off x="1299938" y="3542623"/>
            <a:ext cx="2543316" cy="1813548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 cap="flat">
            <a:solidFill>
              <a:srgbClr val="C00000"/>
            </a:solidFill>
            <a:prstDash val="solid"/>
            <a:miter/>
          </a:ln>
          <a:effectLst>
            <a:outerShdw dist="50800" dir="2700000" algn="ctr" rotWithShape="0">
              <a:srgbClr val="C00000"/>
            </a:outerShdw>
          </a:effectLst>
        </p:spPr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zh-CN" sz="1799" b="1" kern="1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1" name="iṥ1îḓe">
            <a:extLst>
              <a:ext uri="{FF2B5EF4-FFF2-40B4-BE49-F238E27FC236}">
                <a16:creationId xmlns:a16="http://schemas.microsoft.com/office/drawing/2014/main" id="{5E64DE95-4B68-DA2E-A7FE-313A51B42C1E}"/>
              </a:ext>
            </a:extLst>
          </p:cNvPr>
          <p:cNvSpPr/>
          <p:nvPr/>
        </p:nvSpPr>
        <p:spPr>
          <a:xfrm>
            <a:off x="1299938" y="5387205"/>
            <a:ext cx="2543315" cy="408463"/>
          </a:xfrm>
          <a:prstGeom prst="roundRect">
            <a:avLst/>
          </a:prstGeom>
          <a:solidFill>
            <a:srgbClr val="C816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04" tIns="45702" rIns="91404" bIns="45702" rtlCol="0" anchor="ctr" anchorCtr="0">
            <a:spAutoFit/>
          </a:bodyPr>
          <a:lstStyle/>
          <a:p>
            <a:pPr algn="ctr"/>
            <a:r>
              <a:rPr kumimoji="1" lang="zh-CN" altLang="en-US" sz="1799" b="1" dirty="0">
                <a:solidFill>
                  <a:srgbClr val="FFFFFF"/>
                </a:solidFill>
                <a:cs typeface="+mn-ea"/>
                <a:sym typeface="+mn-lt"/>
              </a:rPr>
              <a:t>基本介绍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BEAC41B-0980-8DC7-58FA-1E1213FB55DE}"/>
              </a:ext>
            </a:extLst>
          </p:cNvPr>
          <p:cNvSpPr/>
          <p:nvPr/>
        </p:nvSpPr>
        <p:spPr>
          <a:xfrm>
            <a:off x="4929447" y="4156365"/>
            <a:ext cx="195626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。</a:t>
            </a:r>
            <a:r>
              <a:rPr lang="zh-CN" altLang="en-US" b="1" dirty="0">
                <a:solidFill>
                  <a:srgbClr val="FF0000"/>
                </a:solidFill>
              </a:rPr>
              <a:t>。。。。。。</a:t>
            </a:r>
            <a:r>
              <a:rPr lang="zh-CN" altLang="en-US" b="1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76439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4" grpId="0" animBg="1"/>
      <p:bldP spid="6" grpId="0" bldLvl="0" animBg="1"/>
      <p:bldP spid="7" grpId="0" animBg="1"/>
      <p:bldP spid="8" grpId="0" bldLvl="0" animBg="1"/>
      <p:bldP spid="9" grpId="0" animBg="1"/>
      <p:bldP spid="10" grpId="0" bldLvl="0" animBg="1"/>
      <p:bldP spid="1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8101,&quot;width&quot;:14408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148</Words>
  <Application>Microsoft Office PowerPoint</Application>
  <PresentationFormat>宽屏</PresentationFormat>
  <Paragraphs>34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Microsoft YaHei UI</vt:lpstr>
      <vt:lpstr>等线</vt:lpstr>
      <vt:lpstr>等线 Light</vt:lpstr>
      <vt:lpstr>华文行楷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刘宏毅</dc:creator>
  <cp:lastModifiedBy>Quan Song</cp:lastModifiedBy>
  <cp:revision>8</cp:revision>
  <dcterms:created xsi:type="dcterms:W3CDTF">2025-09-23T07:36:32Z</dcterms:created>
  <dcterms:modified xsi:type="dcterms:W3CDTF">2026-09-20T07:40:55Z</dcterms:modified>
</cp:coreProperties>
</file>